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</p:sldIdLst>
  <p:sldSz cx="12192000" cy="6858000"/>
  <p:notesSz cx="6858000" cy="9144000"/>
  <p:embeddedFontLst>
    <p:embeddedFont>
      <p:font typeface="Covered By Your Grace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7EA9"/>
    <a:srgbClr val="9867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4"/>
    <p:restoredTop sz="97030"/>
  </p:normalViewPr>
  <p:slideViewPr>
    <p:cSldViewPr snapToGrid="0" showGuides="1">
      <p:cViewPr varScale="1">
        <p:scale>
          <a:sx n="152" d="100"/>
          <a:sy n="152" d="100"/>
        </p:scale>
        <p:origin x="13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9T14:29:13.258"/>
    </inkml:context>
    <inkml:brush xml:id="br0">
      <inkml:brushProperty name="width" value="0.1" units="cm"/>
      <inkml:brushProperty name="height" value="0.6" units="cm"/>
      <inkml:brushProperty name="color" value="#333333"/>
      <inkml:brushProperty name="inkEffects" value="pencil"/>
    </inkml:brush>
  </inkml:definitions>
  <inkml:trace contextRef="#ctx0" brushRef="#br0">21 75 10819 219644 69029,'-21'8'1236'0'93,"30"-31"1"0"-1,-5 6 0 0 0,24-26 0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1:24.36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2506 1 9691,'-44'55'4228,"-6"6"-2789,-5 7-2614,21-26 0,-1 3 1939,-6 8 1,-1 2-630,-7 11 0,-2 2-1,-5 11 1,-2 4-45,16-21 0,0 2 0,-1 1-697,-3 7 0,1 1 0,-1 1 667,-2 4 0,1 2 0,-4 7-6,9-15 0,-1 4 0,-2 5 0,-1 2 0,0 3-123,5-9 0,-2 4 1,-1 2-1,0 2 1,0 0-1,1-3 1,2-2 68,-2 1 0,2-3 0,0-2 0,1 1 0,-2 2 0,0 3-158,-3 5 0,-3 6 0,0 3 0,-1-1 0,3-3 0,2-7 0,6-10 188,-9 16 0,7-13 0,-3 6-103,4-8 0,-4 7 0,-1 2 0,3-5 0,7-12 28,-6 11 0,4-8 224,-18 34 1,23-36-360,36-69-135,29-58 1,11-28 224,-15 29 0,3-7 0,1-2 0,6-12 0,0-2 0,-4 9 45,6-16 0,1-1 0,-6 11 0,5-8 0,1-2 0,-4 9 280,-5 8 0,-3 6 0,7-8-250,-3 4 0,7-10 0,3-5 0,0 0 0,-2 5 0,-3 7 176,8-14 1,-4 9 0,6-9-162,-6 14 0,5-10 0,3-3 0,1 0 0,-3 5 0,-5 10 0,6-7 0,-5 10 0,7-8 0,-6 11 0,6-8 0,4-4 0,0 1 0,-3 4 0,-6 8 0,6-8 0,-4 8 0,5-7 15,-5 8 0,6-8 0,4-4 0,0 1 0,-5 6 0,-8 9 30,17-18 0,-4 5-23,-10 11 1,6-6-1,-2 2 1,-9 11-23,-7 8 0,-4 5 135,12-13 0,-5 5 746,-13 16-431,-16 29 2038,-32 35-2218,-11 15 0,-9 13 0,2-2-7,-2 2 0,-1 3-173,-2 4 0,-6 10 0,0 3 0,4-8 30,9-12 1,3-4 0,-3 6-99,-9 17 1,-4 10 0,-1 0-1,4-7-22,6-9 0,3-6 0,-5 9 0,3-5 0,-5 10 0,-3 5 0,0 1 0,2-5 0,5-8 0,-8 13 0,5-9 0,-7 11-13,11-18 0,-6 10 0,-3 6 1,-2 1-1,2-1 0,3-7 0,6-11 13,-7 13 0,5-11 0,-4 7-36,2-1 0,-7 9 0,0 2 0,2-5 0,8-13-9,-7 13 0,2-6-165,-3 8 0,-3 6 1,7-12 29,14-25 0,3-4-315,-15 28 1,6-9-3824,19-34 2789,4-7 0,10-33-1350,13-31 2879,-2-4 0,10-23 0,-4 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1:27.834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73 3 8072,'-19'-3'2457,"38"47"1,37 44-1,15 16 1,-7-12-1880,-19-28 0,0-3 1,1 1-1,4 6-1522,0 3 1,5 7 0,2 5 0,1-1-1,-2-2 1,-3-8 965,8 8 1,-3-6-1,-2-4 1,-1-2-34,1 5 1,-2-5 0,4 5 32,0 0 1,4 5-1,0 1 1,-3-5-53,1 1 0,-3-3 0,6 7 0,-12-15 0,6 7 0,2 4 0,1-1 0,-4-5 0,-7-7 0,6 5 0,-7-8 0,4 6-15,10 10 0,7 8 0,-2-2 0,-11-14 0,-9-11 0,-3-6-90,18 22 1,-3-6 977,-4-9-1293,15 14 180,-47-51 0,0-15 180,-30-22 2850,-20-36-2760,-2 10 45,-13-14 0,-4-4-45,-12-11-465,17 22 1,-7-7-1,5 5 510,3 8 0,-1-3-23,-5-4 1,-8-10 0,-1-1-1,5 6-22,-10-10 0,-1-3-496,2 4 1,-7-10 0,-1 0 0,7 9 540,-6-8 0,-1-1-368,16 17 1,-8-9 0,-3-3-1,2 2 1,7 8 322,1 0 0,5 7 0,-4-4 0,-4-6 0,-6-6 0,1 1 0,8 8-433,-8-9 0,6 6 433,0 0 0,0 0 457,4 5 1,-2-2-458,9 9 0,-1-2 0,1 4 0,-3-4 0,-1 0 45,-21-24 0,3 4 1389,0 6-1254,15 21 0,3 7 0,9 13 2662,-7 14-2662,46 37 0,15 28 0,21 21 67,-10-25 1,4 1-113,5 9 0,6 6-16,8 9 1,7 7 0,-1-1-60,-10-15 0,0-1 0,5 7-6,1-1 0,7 10 0,3 2 0,-1-1 0,-5-7-32,-7-11 1,-5-5-1,2 1 1,7 7-11,0 1 1,7 8 0,4 5 0,2 2 0,-1-1 0,-3-6 0,-7-7-516,4 4 0,-7-8 0,1-1 0,6 8 464,-6-7 1,5 6-1,4 5 1,1 0-1,-2-2 1,-4-5-1,-8-9-233,12 12 0,-9-10 0,6 5 146,-4-3 0,7 6 0,2 2 0,-4-4 0,-8-9-9,13 14 0,-3-3-105,5 5 0,4 5 1,-11-13-121,4 7-990,-18-19 1,-5-3-270,-10-13-38,1 5 128,-28-38 2274,-20-18 0,-1-3 1,-15-14-1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1:31.334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223 3975 7982,'-17'24'9535,"5"-8"-9175,38-54-90,-4 4-1,28-41-418,-8 8 373,-6 9 1,8-11-1092,4-6 1,7-9-1,-2 3 897,-9 13 0,0 2 0,3-7-12,-1 6 0,4-7 0,2-3 0,-1 3 0,-5 8-336,1-1 0,-3 6 1,7-7 317,-3 4 0,8-10 0,4-4 0,1 0 0,-3 4 0,-6 7-365,11-13 1,-5 9 0,10-10 364,-13 16 0,8-8 0,5-5 0,2-2 0,-2 3 0,-4 5 0,-8 10-280,13-13 0,-9 11 0,7-7 280,-11 14 0,6-7 0,3-3 0,0 1 0,-4 5 0,-8 8 0,3-2 0,-7 8 0,4-3 0,5-4 0,5-5 0,-1 1 0,-6 7 0,6-5 0,0 1-30,5-4 0,7-4 0,-10 9 30,-19 16 0,-3 2 203,32-24 1,-7 6-204,-28 24 1054,8-5-1054,-39 30 1624,-7 3-1624,-12 10 3185,-1 0-3185,-6 5 536,-3 2-536,5-3 0,-10 6 0,13-8-90,-9 6 90,13-10-90,-4 3 0,9-6-270,-11 6 180,4-1-270,-24 20 180,5-3 45,-19 17 1,-4 7 44,-16 14-1011,19-16 0,-8 8 1,5-5 1190,6-3 0,-3 2 0,-4 5 0,-8 10 0,-2 2 0,7-7-433,-10 11 1,-1 2 432,18-19 0,-7 8 0,-2 2 0,2-1 0,7-8 0,2-1 0,5-6 0,-6 8 0,-6 8 0,-9 11 0,-2 3 0,1-2 0,8-7-356,0-1 1,7-7 0,-8 11 355,9-11 0,-5 8 0,-5 6 0,-2 3 0,3-3 0,3-4 0,7-9-359,-11 17 0,7-10 0,-4 9 373,8-13 1,-6 9 0,-2 3 0,1 0 0,3-4 0,7-9-15,-3 4 0,7-8 0,-4 7 54,0 0 0,-5 8 0,-1 3 0,2-4 0,7-9-54,-14 20 0,3-3 45,10-15 0,-5 8 0,3-3 0,6-11 951,7-10 0,2-3-906,-15 26 0,4-5 0,13-17 830,-4 6-830,35-51 90,41-60-90,-7 8 0,14-24 0,4-7 242,-20 25 1,1-2-273,11-16 0,5-9 0,-2 4-60,1-2 0,3-4 36,-7 12 0,8-10 0,3-5 0,0 2 0,-7 10-104,3-3 1,-5 7 0,7-8 82,-7 10 0,7-9 0,4-3 0,0 0 0,-3 4 0,-6 9-15,8-10 0,-5 9 0,8-8 15,-6 8 0,9-9 0,5-4 0,0-1 0,-4 5 0,-6 9-15,-7 6 0,-6 7 0,1 0 0,8-7 0,1 0 0,7-9 0,6-4 0,1-2 0,-2 3 0,-4 5 0,-9 9 30,11-10 0,-9 11 0,6-7-48,-1 3 0,7-8 0,3-2 0,-5 5 0,-9 9 18,10-8 0,-3 3 0,-12 12 0,6-5 0,-1 0 0,-9 9-65,-1 1 1,-3 3 64,28-26 0,-7 7 0,-26 22 90,5-3-90,-31 26 809,-3 3-899,-11 9 2515,-8 3-2425,0 3 100,-11 5-100,5 1-90,-16 14 90,12-9-180,-22 21 90,19-16-90,-23 23 0,17-17-135,-13 11 0,-3 5 46,-12 9 89,-8 9 0,-3 4-338,26-23 1,-2 1 457,-9 10 0,-7 8 0,3-4 15,2-1 0,-4 7 45,1 0 0,-12 12 0,-4 7 0,2-3 0,8-9-685,4-3 1,7-7 0,-8 9 684,4-4 0,-7 9 0,-5 4 0,1 0 0,4-4 0,9-9 29,-3 2 1,8-7 0,-5 6-30,4-4 0,-6 7 0,0 2 0,1-2 0,4-5 0,-3 3 0,5-5 0,-6 8 0,7-7 0,-6 9 0,-3 3 0,0 1 0,3-3 0,6-8 0,-9 11 0,7-8 0,-5 9 36,-1-1 0,-5 11 0,-3 2 0,4-4 0,8-11-36,6-7 0,7-8 0,-4 4 45,-3 7 0,-5 6 0,1-1 0,6-7 0,-4 6 0,1 0-15,-2 3 0,-3 5 0,7-11 15,14-22 0,3-4 45,-13 22 0,8-12-90,22-37 90,12-14 668,19-31-578,15-24 0,6-9-136,-14 20 1,2-5-136,11-16 0,9-13 0,2-2 0,-6 8 181,6-10 0,3-1-54,-12 17 0,6-9 0,2-3 0,0 2 0,-6 8-6,1 0 0,-4 7 0,8-9 0,-2 4 0,7-10 0,5-4 0,1-1 0,-4 4 0,-5 8-8,-4 5 1,-5 7-1,1 0 1,6-7-8,6-7 0,7-7 0,4-5 0,0 1 0,-4 5 0,-7 10-15,7-8 0,-6 10 0,6-7 15,-8 10 0,8-8 0,3-3 0,0 1 0,-3 4 0,-7 7-15,8-7 0,-7 8 0,6-6 0,-2 2 0,8-7 0,2-2 0,-5 4 0,-9 11-45,9-9 0,-3 5 75,7-6 0,5-5 0,-10 10-30,-22 19 0,-2 4 0,23-22 0,-7 7 0,-27 24 0,-2 0 0,-22 21-540,-7 2 180,-5 5-3237,-18 5 4852,7 2-4313,-17 7 1619,17-3 1439,-3 1 0,7-7 0,3-2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1:50.485"/>
    </inkml:context>
    <inkml:brush xml:id="br0">
      <inkml:brushProperty name="width" value="0.34286" units="cm"/>
      <inkml:brushProperty name="height" value="0.34286" units="cm"/>
      <inkml:brushProperty name="color" value="#CC0066"/>
    </inkml:brush>
  </inkml:definitions>
  <inkml:trace contextRef="#ctx0" brushRef="#br0">1 1 8522,'46'85'1638,"-22"-40"0,2 1-173,-1 5 1,2 0-3105,4 7 1,2 2 2209,4 8 1,2 1 282,5 6 1,1 2-818,2 3 0,6 9 89,-11-22 0,6 9 0,3 5 0,0-2 0,-5-7-81,-4-8 0,-5-6 0,3 2 0,7 8-12,-3-3 1,6 8 0,5 5 0,3 4-1,0 0 1,-2-3 0,-3-6 0,-6-8-12,6 7 1,-6-10-1,1 0 1,8 8-12,-5-5 0,7 7 0,5 5 1,3 3-1,-1 0 0,-1-4 0,-5-5 1,-7-9-231,5 4 1,-7-9-1,-1-1 1,8 6 218,3 6 0,9 7 0,3 4 0,-1 0 0,-4-6 0,-8-9-30,4 3 0,-8-9 0,7 6-6,2 2 0,9 7 0,3 3 0,-4-3 0,-8-9-24,-5-4 0,-6-7 0,6 6-84,6 5 0,9 9 0,3 2 0,-4-4 1,-11-11-82,9 7 0,-4-2-315,-10-11 0,6 7 1,-1-2-1,-10-9-270,-5-6 1,-4-2-830,18 26 1,-7-5-1201,-17-15 3273,-3 12 1,-49-52 0,-6-4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1:51.150"/>
    </inkml:context>
    <inkml:brush xml:id="br0">
      <inkml:brushProperty name="width" value="0.34286" units="cm"/>
      <inkml:brushProperty name="height" value="0.34286" units="cm"/>
      <inkml:brushProperty name="color" value="#CC0066"/>
    </inkml:brush>
  </inkml:definitions>
  <inkml:trace contextRef="#ctx0" brushRef="#br0">2121 0 1716,'-30'47'1092,"0"-1"0,-2 6 0,-1 2 127,-1 5 0,-1 4-410,-6 11 1,-1 3-271,11-19 1,0 1 0,-1 2 6,-3 7 0,-1 2 1,0 2-488,-3 7 1,-1 3 0,0 1-60,9-17 0,-1 0 0,-1 3 0,-1 6 15,2-4 0,-3 6 0,-1 3 0,1 2 0,0-2 0,2-4-25,0 0 1,2-5 0,1 0-1,-2 5 1,-2 9-1,3-7 0,-3 7 0,-1 6 0,-2 4 0,0 3 0,0 0 0,2-1 0,0-2 0,3-4-15,3-3 0,0-1 0,2-2 0,1 0 1,1-1-1,-1 0 0,0 0 0,0 1 13,-2 2 1,0-1 0,0 1 0,-1 0 0,2-1 0,-1 0-1,2-1 1,2 0-2,-1 6 0,0 2 0,1 1 1,1-3-1,2-4 0,3-6 0,1-10-17,0 11 0,3-12 0,0 6-245,0 10 0,-1 9 0,1-3 0,4-13-85,1-7 1,2-5-1280,-3 31 1,4-16-203,6-50-1038,6-49 2879,-1-26 0,5-45 0,-2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1:52.894"/>
    </inkml:context>
    <inkml:brush xml:id="br0">
      <inkml:brushProperty name="width" value="0.34286" units="cm"/>
      <inkml:brushProperty name="height" value="0.34286" units="cm"/>
      <inkml:brushProperty name="color" value="#CC0066"/>
    </inkml:brush>
  </inkml:definitions>
  <inkml:trace contextRef="#ctx0" brushRef="#br0">2267 47 7982,'20'-28'3276,"-5"9"0,-17 22 0,-24 39-2759,-3 8-1291,4-8 1,-1 2 908,1 1 0,0 1 45,-4 7 0,-4 8-662,-3 10 0,-7 14 1,-2 4-1,5-6 512,0-4 0,4-5 0,-6 12-18,10-18 1,-5 9 0,-1 6 0,-2 1 0,1 1 0,2-5 0,3-8-304,-3 11 0,4-9 0,0 2 0,-5 12 301,9-18 0,-4 9 0,-2 6 0,-1 3 0,-1 3 0,1-2 0,1-2 0,3-5 0,2-7-316,-4 11 0,4-9 1,2-2-1,-1 3 1,-4 9 315,5-11 0,-2 7 0,-3 6 0,0 2 0,-1 2 0,2-3 0,1-2 0,2-7 0,4-8-17,-7 20 0,6-13 0,0 0 0,-2 10 19,4-8 1,-3 9 0,-2 5 0,1 1 0,1-2 0,2-6 0,2-9-13,1-1 0,3-10 0,1-1 0,-2 10 15,-2 8 0,-1 10 0,-2 6 0,2-2 0,1-8 0,5-14-15,-5 23 0,4-6-23,3-18 1,-1 8-1,1-2 1,3-14-23,3-11 0,2-3-90,-2 33 0,1-5 45,4-14-180,1 29 90,3-72 1380,4 5-1830,-3-21 847,2 0-667,-12-24 2706,4 4-3156,-6-13 4,9-4-364,0 5-1348,1-21 1528,0 16 1080,0-8 0,0 10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1:53.937"/>
    </inkml:context>
    <inkml:brush xml:id="br0">
      <inkml:brushProperty name="width" value="0.34286" units="cm"/>
      <inkml:brushProperty name="height" value="0.34286" units="cm"/>
      <inkml:brushProperty name="color" value="#CC0066"/>
    </inkml:brush>
  </inkml:definitions>
  <inkml:trace contextRef="#ctx0" brushRef="#br0">1 0 8522,'43'76'3276,"5"9"-1811,-22-36 1,2 2-2867,6 9 0,1 3 2255,6 7 1,1 3-1,6 8 1,2 3-735,-15-24 0,2 1 0,0 1-30,2 3 0,2 2 0,2 4-121,4 4 1,3 5 0,3 4-1,3 4 91,-6-12 0,2 5 0,2 2 0,2 1 0,-2-1 0,-2-4-177,2 3 0,-3-4 1,0 0-1,3 2 1,4 6 138,-5-10 0,4 6 1,4 5-1,2 0 1,-1 0-1,-3-4 1,-3-7-1,-7-8-22,4 3 0,-8-10 0,1-2 0,7 8-13,-2-2 0,8 8 0,4 4 1,1 0-1,-2-2 0,-5-6 0,-7-11 13,6 6 0,-8-10 0,5 4 0,11 11 0,8 7 0,-2-2 0,-11-13 0,-6-8 0,-3-6-30,0 0 0,2 2 1,-5-5 29,26 22-45,-13-12 0,-3-2 45,-9-9-45,-7-5 0,-3-3 45,-16-14 1510,7 8-1510,-21-21 1515,1 2-1605,-5-6-3187,1 0 109,-10-21 1639,2 7 1529,-15-24 0,5 15 0,-7-7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12.468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17 537 9062,'-3'-25'3688,"1"-1"-2429,8-2 0,3-5 91,8-7-1171,4-1 1,3-2 0,5 0 90,21-18-180,-12 29 0,3 0-90,29-21 45,-17 24 0,0 7-45,3 8 0,6 6 0,2 3 0,3 4 0,-2 7 0,0 3 0,-7 8 0,-4 13 0,-4 5 0,-6 9 0,-12 4 0,-6 4 90,-15 6-135,-13 11 0,-7 2 45,-10 6 0,-16 15 0,-8-1-350,-7-11 350,-5-3 0,-2-2-1626,-4-5 1626,20-25 0,-1-1 90,-19 16-1232,-1-1 1142,-2-1 0,-1-3 0,3-2-90,1-4-941,13-13 1,1-2-229,-10 4-199,-19 11 108,51-39 1305,8-5-1304,6-4 1654,7-8 0,1-3 0,3-7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13.21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879 657 14189,'-11'-19'1889,"2"-1"-1709,4 5 90,0-4-91,-2 0 1,-1-2 0,-1-2 90,-9-12 0,-15-20-180,2 9 0,-1 1 0,-1 0 0,-2 2-45,1 0 0,0 2-45,-2 1 0,-28-18 0,24 30 0,-43-4 0,41 22 0,-49 12 90,56 8-90,-19 12 0,29 3 0,-14 45 0,15-18 0,7 4 0,2 1 0,8 7 0,5 9 0,3 3 0,8 6-45,3-1 0,3 0 45,10 2-864,-6-29 1,0 0 863,11 23 0,2 1-1132,3 0 1132,-1-3 0,2-1-90,-2-5 0,-2-13 0,0-1 0,7 11-222,-2-10 1,-1-4 131,-6-11 0,6 6 0,-14-21-90,-3-3-179,-3-3 1245,-3-3-3045,-1 0 2286,-7-6-3455,0-1 2829,-6-7 589,-4-2 0,-2-1 0,-5-1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14.59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274 1 10141,'-21'12'3598,"2"2"-2339,8-2 1,0 2-1080,-2 2 0,0 2-1,-1 1-89,1 2 90,-2 1-90,1 0-90,-1 1 90,2 1 0,-1-1-90,0 0 0,2-1 90,-5 8-90,6-8 0,-3 5 0,7-11 0,1-1 0,2-2 0,2-1 0,1-3-90,10 1 90,-2-6 0,18 1-90,-8-5 90,16-3 0,-13 2-90,20-3 90,-19 3-90,22-1 90,-25 2 0,15 0 0,-18 0-180,13 0 180,-14 0-90,10-1 0,-14 1 1,6 0 89,-9 0-90,3 3 90,-7 0 0,-1 7 0,-1-4 90,-1 6-90,-1-6 0,-1 2 0,0-2 0,-1 0 89,0 1 1,-7 10-90,3-4 90,-10 13-90,7-11 90,-15 21 0,10-16-90,-13 18 0,15-19 0,-10 13 0,10-13 0,-14 23 0,13-20 0,-13 20 0,14-22 0,-9 19 0,11-21 0,-8 19 0,12-23 0,-3 9 0,5-13 0,-1 5 0,3-8 0,-3 3-180,5-7 90,1-1 90,5-5-90,2 0 90,2-3-89,4 1 89,-4 1-90,10-3 90,-9 5 0,8-2 0,-9 1 0,4 1 0,-3 0 0,5 1 0,-8 0 0,3 4 0,-8-1 0,0 8 0,-2-2 90,-6 16-90,2-9 179,-13 22-179,8-17 90,-10 16-90,9-17 90,-6 11-90,5-12 90,-9 18-180,8-19-269,-12 19-1,14-24-1619,-6 6-1709,10-14 2429,2-1 89,2-7 1170,2-3 0,3-6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29:35.700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74 263 7803,'-22'9'3328,"1"0"-2159,11-5 0,1-1-89,3-1 179,2 1-809,3-2-450,7 1 90,2-1-90,8 0 90,2-1-90,16 0 0,-2 0 180,51-7-91,-31 1 1,16-6 0,2-2-90,1-3-226,-15 3 0,1-1 226,10-4-90,10-2 0,2-2-90,8-1 90,3 0 0,-5 1-90,-26 8 0,-6 1 0,-3 1 1,-6 2-1,23-6 180,-49 13-90,-2 0 0,-17 3 90,-16 7 0,-2 0 0,-43 15 90,24-9-90,-44 8 0,38-10 45,-5 0 0,-2 0-45,-6 2 0,-12 5 0,-1 0 0,6-3-45,1 4 0,0 0-248,5-2 293,-18 8 90,27-7-90,2-1 0,3 0 52,-27 13 38,28-9-90,-18 9 90,37-14 90,5 6 0,9-7 270,16 10 464,11-16-645,37 2-89,-9-9-90,46-6-90,-33-1 0,9-5 0,1-1 0,5-4-45,12-3 0,1-1-45,-8 1-287,-6 2 0,-2-1 287,-7 3-180,30-7 90,-46 11-629,22-4 269,-41 8-2698,9-3 2069,-29 7-990,-1-2 1169,-7 1 1191,0-2 0,0 1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15.51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167 1 8702,'-8'29'3238,"1"0"-2068,3-6-1,0 4 0,1-1-899,0 2-90,1-1 90,1 7 90,1 1-270,2-6-1,5-2-89,1-20 0,11 3 0,-6-6 0,18-1 0,-15-2 0,16-1 0,-16 0 0,5 0 0,-7 0 0,-1 0 0,1 0 0,3 0 0,-4 0 0,13 3 0,-13 0-89,8 3 89,-13-2 89,0 4-89,-6-1 0,-1 3 0,-1 0 0,0 4 90,-5 1-90,0 4 180,-12 10-180,4-5 270,-21 29-180,17-25 0,-20 35-90,20-35 0,-7 15 0,11-19 0,-1 1 0,1-1 0,-8 15 0,6-11 0,-11 20 0,13-22 0,-4 5 0,8-11 0,1-4 0,1-1 0,2-1 0,0-3 0,3 0 90,-1 6-90,1-5 0,0 9 0,0-10 0,0 9 0,0-9 0,-4 16 0,2-14 0,-7 20 0,5-19-180,-6 14 90,5-15-2428,-6 13 1168,6-14-2517,-7 7 2607,9-15 1260,-4 1 0,6-5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25.932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70 7252,'23'76'3238,"-7"-17"0,9 22-2807,-8-31 1,6 13 0,4 11 0,4 10 0,3 7-1,3 6 1,1 4 0,2 2 0,0 2 0,0-1-1,-1-4 1,-2-3 0,-2-6 0,-3-8 0,-4-10-1232,11 26 1,-5-12 0,-3-8 0,1 1 0,2 6-1,5 14 794,-10-26 0,3 10 0,3 7 0,2 6 0,2 4 0,0 3 0,1 1 0,0 0 0,0-3 0,-2-4 0,-2-5 0,-2-8 0,-3-9 0,-3-11 1,-5-12-84,27 46 0,-10-29 44,-15-23 0,-1-5 882,21 31-927,-8-14 0,-7-11 185,-6-11-185,-7-11 2800,-5-10-2710,-7-15 2092,-5-12-2002,-16-39 239,-3 0-284,-12-29 0,-4-6-342,13 34 0,-1-5 297,-6-12 0,-5-14 0,-1-3 0,4 11-650,-4-7 0,1-2 627,0 1 1,-5-11-1,0-1 1,5 10-632,7 18 1,4 7 0,-3-7 585,-7-16 1,-3-10-1,0 0 1,3 8 37,5 11 0,2 6 0,-2-9-60,-3-8 0,-5-13 0,-1-4 0,2 3 0,4 11 60,1 4 0,3 8 0,-2-10 0,3 7 0,-4-11 0,-1-6 0,0 1 0,3 6 0,4 13 30,1 3 0,4 10 0,-2-5 45,-3-14 0,-3-9 0,2 3 0,3 16 0,6 14 0,1 6 225,-5-16 0,2 11 367,8 31-457,3 22 0,14 51 90,9 25-180,-4-25 0,1 3 88,3 9 0,1 3-88,3 9 0,2 3-338,3 10 1,2 2 337,2 6 0,2 3-30,-9-31 0,0 1 0,4 8-361,2 2 1,5 10-1,1 3 1,0-1-1,-3-8 331,4 11 0,-2-6 0,5 11-30,-7-20 0,5 10 0,3 6 0,1 2 0,-1-2 0,-2-7 0,-6-12-262,7 14 1,-4-12-1,3 6 208,0-1 0,4 9 0,2 2 0,-3-6 0,-5-12 9,5 10 0,-1-5-75,3 7 0,5 5 1,-7-11 74,-13-24 0,-1-3-45,15 28 0,-3-7 477,-17-27-477,1 3 1819,-16-37-1729,-5-11 2747,-9-17-2747,-16-37 0,0 2-677,-14-27 1,-3-7 676,16 34 0,-1-4 22,-7-13 1,-6-14 0,-2-2-1,6 10-718,-3-6 0,-1-2 673,3 3 1,-5-11-1,0-1 1,5 11-23,-3-6 0,1-2 0,2 2 0,-4-12 0,-1 0 0,6 11 15,8 22 0,3 7 0,-2-6-15,-7-18 0,-4-11 0,0 1 0,6 13 0,0 2 0,0 2-23,4 6 1,-3-9 0,0 0 0,4 10 22,-1-4 0,0 2-15,-2-11 0,-3-7 0,6 12-30,-6-19-270,9 25 0,2 5-90,5 14-359,-3-6-4048,16 49 5940,1 9-2612,1 7 2082,3 5-553,0 2 0,2 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27.450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303 2614 8522,'27'-33'4677,"8"-6"-2968,4-5 1,14-12-3047,9-10 2192,-28 28 0,3 0-676,3-4 1,1-2 0,3-1 0,5-6-45,0 2 0,8-8 0,2 0 0,-5 4-623,-3 4 0,-4 2 0,7-4 506,5-4 0,8-7 0,3-3 0,-2 3 0,-8 8-18,-1 2 0,-6 6 0,9-6 0,5-3 0,11-8 0,3-2 0,-2 3 0,-9 8-30,-3 3 0,-6 6 0,7-4 12,7-5 0,11-7 0,2-1 0,-4 3 0,-12 11-27,7-4 0,-4 5 15,9-6 0,7-4 0,-14 9 858,7-2-918,-28 15 0,-7 5 90,-18 10 0,-9 0 0,-37 25 0,-15 6 0,-12 8 0,-12 9 321,-10 7-321,-10 7 0,-10 8 0,39-24 0,-4 4-255,-18 14 0,-9 7 0,5-2 300,0-1 0,-5 5-27,10-4 0,-11 9 0,-5 4 0,3-1 0,11-8-306,5-2 0,8-4 0,-5 3 288,-9 7 0,-5 6 0,-1 0 0,9-5 0,10-8 0,6-3 0,-5 6 18,0-1 0,-5 6 0,-3 3 0,2-2 0,5-4-333,-7 6 0,5-3 0,-6 5 315,3-3 0,-7 8 0,-2 1 0,5-3 0,9-10 0,-9 9 0,5-4 0,6-5 0,-3 2 0,8-7 0,11-12 0,4-3 31,-11 12 1,5-6 58,14-12 2210,7-9-2031,58-63-179,-1 1 0,6-6 125,-1 0 1,6-6-156,5-4 0,7-7 0,-4 4-111,3-3 0,3-2 96,-6 9 0,6-8 0,2 0 0,-6 6-45,-4 5 0,-5 5 0,7-5 0,-3 2 0,7-5 0,1-1 0,0 1 0,-6 5 0,4-4 0,-4 6 0,10-8-15,0 1 0,10-8 0,7-4 0,-1-1 0,-3 5 0,-11 8-347,6-4 1,-9 7 0,8-6 346,-8 8 0,8-7 0,4-2 0,0 0 0,-7 5 0,-11 10-30,16-12 0,-6 6-15,2-2 0,3-2 0,-7 6 15,-15 11 0,-3 2-45,25-20 0,-8 4 0,-20 14 673,-5-4-583,-57 44-90,-48 25 90,2 4-30,6 1 0,-12 6 0,6-2 420,5-3 0,-2 2-413,0 1 1,-8 6 0,-2 0-1,8-3 23,-9 7 0,-2 4 18,11-7 0,-9 7 0,-4 4 0,2-1 0,8-5 165,-2 2 0,7-5 0,-7 8-165,-4 2 0,-9 9 0,-4 2 0,4-1 0,10-8-18,4-2 0,7-6 0,-6 7 36,-5 3 0,-9 8 0,-3 3 0,3-2 0,10-9-36,5-3 0,7-7 0,-6 5 0,3-3 0,-7 7 0,-2 0 0,4-3 0,10-8 45,-6 5 0,4-4-45,-4 2 0,-3 2 0,9-8 0,-14 11 0,23-19 0,7-8 0,25-24 0,34-32 90,10-7-45,35-30 0,9-8 43,-29 28 1,4-3-67,1 0 1,9-9 0,1 0-1,-6 5-22,13-10 0,1-1 22,-8 8 1,8-6-1,0 0 1,-6 4 158,-6 8 1,-4 3 0,7-5-182,8-6 0,10-8 0,5-2 0,-4 2 0,-8 8-566,-2 2 1,-7 5-1,7-4 566,1 1 0,9-7 0,3-2 0,-5 4 0,-9 9 0,-10 7 0,-7 7 0,5-4 0,14-8 0,9-4 0,-1 0 0,-10 7 0,-1 2 0,-2 1 0,12-7 0,8-3 0,-16 9-90,0 0-298,-19 11 0,-6 4 388,-25 13 593,-3 1-593,-19 10 0,-29 7 0,6 2 0,-57 19 0,42-8-90,-45 21 0,43-15 676,-14 11-676,14-5-90,-3 5 90,-7 5-135,-8 9 1,-5 5 179,22-18 0,-3 3-382,-18 14 0,-8 9 0,6-6 427,7-5 0,-1 0 0,7-5 0,-6 6 0,-1 0 0,6-4 0,-18 14 0,-2 3 18,17-15 0,-9 7 0,-2 2 0,2-1 0,7-7-18,2-1 0,6-6 0,-5 6 18,-1-1 0,-7 6 0,-1 2 0,2-3 0,9-7-18,-13 10 0,2-1 22,7-7 1,-6 6-1,0-1 1,8-7-23,0 1 0,1-1 30,-6 5 0,-5 4 0,10-8 862,-9 6-892,20-15 0,3-4-90,16-12 90,4-6-90,35-28-90,32-29-90,-4 4-313,1 0 1,3-1-857,11-11-1080,2 2 1,0 0 899,-5 6 2322,22-19 1,-60 46 0,-5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33.298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145 1 16707,'-8'32'900,"-1"2"-630,2 3-698,-1 7 608,-2 5 0,0 4-90,-2 0 198,1 2-108,0-2-180,-7 35-180,8-36-1978,-8 42 718,13-66-4216,-2 9 5656,6-31 0,4-6 0,0-5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33.665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226 0 8432,'-19'43'4138,"1"2"-2699,6-6 0,0 4 0,-1 0 1,0 0-1351,1-1-89,-2-2 90,3 0-90,-1-4 0,2-1-90,0-3-359,-4 19-1350,2-11 450,0 3-2789,0-12 2879,8-20 1259,-5 5 0,7-10 0,-3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34.046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0 4 7083,'27'-3'0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34.414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0 7173,'0'0'0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39.56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576 1 7533,'-40'0'2968,"2"0"-1979,8 0 91,0 3-91,0 1 91,-1 4-811,-1 2 271,-30 25-450,22-6 90,1 6 0,2 4-90,3 12 45,2 12 0,2 2-45,5 6-383,5-1 1,3-1 292,11-5 90,4-1 0,2-1-90,6 0 45,2-7 0,4-2-45,7-8 0,40 30 0,-22-42-165,46 17 165,-37-34 0,7-6 0,1-2 0,5-2 0,-1-3 0,1-1 0,-2-7-45,2-5 0,1-3 45,1-5 0,-4-3 0,-2-2 0,-5-1 45,-5-5 0,-1-1-45,-2-4 0,27-37 0,-42 31 0,-5-4 0,-4-3 0,-2-6 45,-5-8 0,-4-1 45,-8 6 0,-8-30-90,-6 42 90,-7 1 0,-7 3-1,-21-14 1,8 17 0,-39-18-180,31 30-45,-4 6 1,-1 2-136,-1 4-540,-29-5-3030,44 13 2491,2 1 208,3 0-1378,-8 1 1260,15 0 1259,-3-1 0,19 2 0,4-1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43.58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632 140 12390,'0'-16'3598,"-2"0"-9079,-4 9 5661,-3-1 1319,0 1-1319,-9-3 769,3 3-859,-15-6-90,10 6 90,-32-9-90,22 9 3392,-48-8-3392,41 11 0,-20-2 0,27 5 0,2 1 0,1 1-90,-8 7 90,10 2 0,-14 17 0,18-6 0,-11 30 0,19-23 0,-3 29 0,14-29 0,2 22 90,4-18-90,16 41 0,-5-33 0,8 6 0,2-1 0,0-8-90,32 30 90,-26-40 0,44 21 0,-35-24-90,25 9 90,-32-18 0,0 0 0,0-2 0,10 5 0,-12-6-89,17 7-1,-24-10 0,4 1 0,-12-4 0,-2-1-90,-4-1-90,-2 0-180,-1 0-269,-2-1-4858,-3 0 5329,-2-1 1,-5-7 0,-1-2-1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44.46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69 0 11490,'-18'18'3329,"3"-1"-3150,9-4 1,0 1 0,1 0 0,0 1 0,-1 5 0,3 7-180,-1-6 90,3 7-90,3-17-90,10 11 90,-3-12 0,17 9 0,-12-11-90,17 7 0,-15-9 90,19 8 0,-21-9 0,17 7 0,-19-5 0,11 6 0,-13-5 0,1 2 0,-3-3 0,-2 0 0,-1 1 0,0 2 0,-4 0 0,1 6 0,-2-6 0,0 9 0,-2-8-90,-9 18 180,5-16-90,-9 15 0,10-19 0,-2 4 0,3-5-90,0-2 90,2 2-90,1 1 90,1-3-180,0 4 90,4-7 0,5 3 90,0-6-90,16 1 90,-11-1 0,16 0 0,-15 0 0,15 3 0,-15 1 90,9 7-90,-15-2 180,2 15-90,-7-10 90,0 20-90,-4-18 0,-4 14-90,2-16 90,-5 8-90,3-11-270,-1 7 90,3-10-1709,1 5 720,0-9-990,1 4 2159,0-6 0,-1 0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29:42.848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1769 101 7083,'-34'-19'2249,"1"2"-7100,7 7 5750,-2-1 1410,-3 0-1320,-4 0 230,-5 2-679,-30 0-180,13 5-90,-12 4 0,-4 3-91,-4 4 1,-17 9 0,1 2 0,10 7-523,4 2 0,2 1 523,5 3 0,14 0 0,1 2 2919,-8 9-2965,0 14 1,2 5-45,-2 10-505,21-12 0,-6 11 0,9-7 460,13-15 0,3 0-15,-4 13 0,-2 8 0,6-7-30,0 33 45,12-17 0,3 1 45,7 10-135,21-2 0,8-2 45,9-2 0,5-27 0,11 5 0,-2-10 401,-8-18 0,2-3-401,13 8 0,8 3 0,-6-7 0,-9-9 0,2-4 0,21 6 0,10 3 0,-7-6 0,-12-6 0,1-3 0,17 2 0,9-1 0,-10-4-45,-17-6 0,-1-4 45,21-3 0,11-3 0,-10-2-45,-15 0 0,-2-3-15,15-4 0,8-3 0,-12-1-799,-20 0 1,-6-2 768,17-5 0,-3-2 0,16-13 265,-10-3-355,-5-3 0,-28 9 0,-2-1-90,15-22-316,-13-10 1,-6-4 495,-7-7 90,-9-1 0,-5-1 0,-9 1 90,-15-6 0,-5-1 90,-4-1-120,-5 25 0,-7-8 0,2 10-60,-22-19-180,-2 8 0,-4 4-270,-5 12-1034,-7 11 0,-2 4 314,-5 5 91,4 11 0,0 4 179,5 12 900,-18 3 0,31 6 0,3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44.836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1 12030,'22'18'3328,"-2"-3"-3238,-7-9 0,2 0-90,0 0 0,1 0-3572,0-1 3302,-1 0-89,0-2-1350,3 2-1620,2 0 2340,-4-2 989,-1 0 0,-10-3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45.783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38 1 15448,'-14'22'450,"2"-2"-360,9-9 0,1 2 0,-1-1-90,1 0 90,1 0-90,1 0 90,0 4 0,0 5-90,2-4 90,8 11-90,-3-16 0,13 14 0,-10-15 0,7 8 0,-9-11-90,8 5 90,-7-8-180,12 8 180,-11-8-180,13 6 90,-12-6 90,4 1-90,-4-2 0,-1 0 0,0 0 0,0 0-180,3 4 180,-2-4-180,5 9 180,-9-6 1,4 10-1,-9-7 0,1 8 0,-2-6 90,0 5 0,-1-3-90,0-1 90,0 1 0,0 14 0,-1-12-90,0 17 90,0-20-270,1 9 90,0-11-540,8 12 451,-1-13-361,12 12 540,-9-13 0,8 8 90,-9-7 360,7 10-270,-9-8 270,4 12-91,-8-13 181,2 9-270,-4-9 90,0 11-270,-1-13-720,-2 9-179,0-12-990,-3 0 900,1-5-810,-1-1 1799,2-1 0,0-2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46.61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7 289 8612,'-3'-21'2339,"0"2"-1440,3 9-89,2-1-630,1-1 90,3 0-91,2 0 721,18-17-630,-9 12 179,25-20-359,-20 22 360,31-15-360,-24 15 0,32-10-90,-32 15 0,34 1 0,-30 6-180,29 2 90,-34 4 0,10 2-90,-15 4 0,1 2-89,-3 2 89,0 2 0,-2 0 0,-1 2 90,11 13 90,-11-10 360,17 23-180,-22-24 90,9 18-181,-15-16 91,-1 5-90,-4-6 0,-1 0-90,-1 2 90,-4 10-90,0-6 90,-15 33-90,6-27 0,-16 32 90,14-32 90,-23 38 0,18-32 0,-22 34 0,21-38 0,-7 8-90,10-14 0,0-3-1,1-1 91,-11 13-180,10-14 0,-12 15 0,16-23 0,-7 9 0,9-13-359,-7 7-181,11-12-3058,-6 2 2339,9-7-1170,-2-2 2429,4-2 0,0-2 0,2-1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48.609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447 0 7713,'-34'7'3418,"2"1"-2249,7 1 0,-1 2 1,-1 2-1,-1 2-899,1 1 90,-14 15-270,10-3 89,0 12 1,1 2-90,-1 9-1696,5 4 0,3 1 1696,6 4 0,3 18-827,10-23 827,4-1-435,4 1 435,6 1-90,7-1 0,7 1 45,7-5 0,4 0-45,12 14 45,17 4 0,5-2-45,-2-12-583,-12-13 0,0-3 583,10 0 0,2-3 2220,3-1-2220,-20-12 0,1 1 0,27 10 0,-12-7 0,0-1 0,10 2 0,0-3 0,-1-1-90,-2-2 90,-6-4 0,-2-1-90,-12-4-180,38 8 180,-50-11-179,20 6 179,-40-9 463,3 1-733,-15-3 277,-1-2-4594,-5-2 5560,-2-3-2052,0-1 1190,-2-5 1,-1 1 0,-2-3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49.44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266 1 14279,'11'29'1799,"0"-1"-1529,5-5-90,3 3-1,4 3-89,3 0 0,4 2 90,2 1-90,20 13 90,25 17-90,-14-12-1786,-16-16 0,-3-2 1696,-3-3-841,38 22 841,-42-27-90,32 18 0,-45-26 0,9 9 90,-25-14 2886,-3 2-2886,-4-3-90,-2-1 1347,-5 1-1257,-13 6-90,-1-2 90,-42 17-90,23-14 90,-45 16 0,38-18 0,-5-1 0,0 0 0,-5 0 0,4-2 0,-1-1 0,3-1 0,-33 5 0,37-8-90,-40 8 1,44-9 89,-16 6 0,33-6 0,4-1-90,2-1-90,-1 2 90,9-3-1080,0 2 91,10-4-2519,1 0 2519,6 1-1,-2-2 1080,5 1 0,-4-1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49.966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0 8072,'17'0'3778,"1"1"-2518,-5 1 89,2 2-90,2 0 90,1 2-1259,2-1 0,-1 2 90,1 0 0,27 13-180,-19-9 90,29 10-90,-33-15 0,14 1 0,-16-5-450,17-1 0,-22-1-3417,7 1 2607,-18 1-89,-1 1 180,-5 2 1169,-2-1 0,-3 2 0,-2-2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2:55.684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584 166 7173,'-38'-16'2518,"1"4"-1618,8 10-1,-1 2 91,0 4-1,-2 4-719,-1 8 0,0 5 0,-1 7 0,-1 5-90,1 5 89,0 7 1,-1 4-90,2 4 90,1 4 90,-4 30-1786,21-28 0,3 2 1515,0-12 1,3 2-531,10 31 0,7-5 531,9-12-267,7-5 1,6-4 86,10-10 0,12-9 0,4-4 90,7-8-90,3-8 0,0-4 0,3-10-90,1-7 0,1-4 91,2-6-916,-7-4 0,-2-3 915,-6-9 183,-5-8 1,-2-2-184,-2-5 284,-5-10 1,-3-4-105,-15 6-45,-7 0 0,-5-1 45,-8 0 45,-4-6 0,-4-2-45,-5-2-1,-3-1 1,-4 2-90,-7 3 45,-8 2 0,-3 0-45,-6 3 45,-1 6 0,-2 3-45,-4 12 45,-7 6 0,-2 5-45,-6 6-90,-1 5 0,-1 4-179,-1 8-991,-3 10 1,0 4 0,-1 5 89,6 6 1,4 3 90,8 5 1079,-18 27 0,35-22 0,-6 11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05.38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1297 0 7263,'-44'38'2608,"0"1"-7369,8-5 5661,-3 6-1,-2 2 711,-24 31-1430,12-14-135,5-4 0,1 2 45,-11 17-408,18-18 0,-4 9 0,4-6 363,8-8 0,0 2 44,-14 29 1,-5 14 0,7-10-569,13-22 1,3-2 508,-1 3 0,-2 6 0,4-7 527,5-8 1,2-4-513,0 1 0,0 1 0,2-3 0,-1 2 0,-3 18 0,0-1 0,6-17 0,1-1-45,-4 14 0,1-3 90,-2 19-90,1-5 0,4-5 0,-2 19 0,5-27-180,-3 31 0,10-48-1105,-2 29 296,6-45-1080,-1 13-720,2-34 3331,0-1 0,-1-12 0,0-2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06.033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0 0 10771,'1'36'3148,"2"3"-2788,1 3 0,1 9-1,1 7-1605,0 7 1516,1 3 0,1 1-90,0 1 685,4 25-685,-3-25 0,0 0-135,-2-19 0,-1-1-1,4 21 1,-1-7 219,-2-21-174,5 18-90,-5-34 0,10 9 0,-8-25 837,15-5-837,-12-16-90,14-20 90,-11 3-90,25-54 0,-15 32-476,15-32 476,-15 33 0,0 2 0,2 0-90,11-17 90,-8 18-90,17-26 0,-21 35-449,22-30 359,-24 34-450,16-21 270,-23 32-899,10-12 899,-16 20-809,3-2-2789,-11 13 4048,-3 2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21.00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1512 77 7173,'-43'0'2429,"2"0"-1620,8 0-5570,-2 0 5571,-1 0 1588,-2 1-2128,-23 4-90,13 0 0,-41 8-180,32-1 0,-4 6 0,-2 1-90,-5 5-615,3 3 1,0 2 794,1 4-169,-1 5 0,1 3 169,-3 5 905,6-1 1,1 2-816,7 2 44,5 5 1,1 2-135,3 4 45,3 7 0,4 1-135,14-10 45,6-5 0,5-1-45,7-6-38,8 27 38,6-32 90,32 38-90,-8-41 45,14 2 0,4-3-45,1-10 0,4-4 0,1-3 0,3-10 45,-6-4 0,2-2-45,11-3 90,9-8 0,2-4-90,7-5 0,-20-1 0,9-6 0,-8 2 617,-18 2 1,-2 0-618,28-11 0,-2-1-90,4-8-287,-2-1 287,-2-2-135,-24 10 0,0 0-45,23-17-875,-15 6 0,-2 0 875,3-8-213,-8-2 1,-3-1 392,-7-1 388,-6 3 0,-5 0-298,-11 3 45,-6-1 0,-2 0-45,-4 0 89,-5-6 1,-3 1 0,-5 9 790,-20-35-790,4 46 180,-26-16-180,15 27 270,-52-13-271,38 25 1,0 4 0,-1 3-90,1 3-269,-50 11-271,49-4-2518,-46 13 1978,63-10 1799,-14 2 1,37-8 0,2-1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29:53.052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30 561 16887,'-10'-20'360,"2"1"-270,5 5 0,1-2 0,-1-2-90,1-2 90,1-13-90,0-20 0,1 8 0,1-37 0,1 45 0,5-28 0,-2 37 0,8-13 0,-4 21 0,10-8 0,-8 18 0,13-2 0,-14 12 0,6 12 0,-9 1 0,3 32 0,-7-17 0,2 30-90,-5-28 90,1 32 0,-1-30-90,-4 28 90,1-34 0,-11 25 0,7-27 0,-4 12 0,5-21 0,0-1 0,1-3 0,-2 5 0,3-8 0,0 2 0,3-7 0,-1-2 0,2-8 0,0 1 0,0-7 0,3 0 0,2 2 0,16-20 0,-6 14 0,30-27 0,-22 26 0,27-15 0,-25 20 0,30-3-90,-26 10 0,24 1 90,-30 5-180,18 2 90,-21 1 0,10 5 0,-20-2 0,3 9 90,-9-6 0,-3 16 0,-6-12 0,-8 13 90,1-13 90,-19 14-90,12-14 90,-20 12-90,18-14 180,-25 12-180,19-12 90,-24 7-180,26-11 90,-17 1 0,20-4-90,-17-1 0,21-1-180,-10-2 0,20 0-3148,-2 0 1979,8-1-1350,0-1 1440,2-2 1259,1 0 0,0-2 0,1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21.985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695 1 9871,'-18'2'3059,"0"4"-1980,2 4-90,-4 4-989,-3 5 0,-3 2 90,-3 4-90,-1 1 90,-30 30 0,21-20 45,-4 4 0,0 1-135,6-6 90,-2 2 0,1 0-90,6-6 90,-25 25 0,33-32 90,-17 20-90,23-24 0,-10 12 0,20-21-90,2 0 0,4-5 90,2-2-90,0-1 90,6 0-90,1-2 0,15 1 0,-4-1 0,9-1 0,-5 0 0,3 0 0,1 0 0,1-1 0,17-2 0,-10 1 0,27-3 0,-24 2-90,39-2 0,-38 1-360,44-4 0,-50 5-1169,22-5 450,-31 4-1170,8-1 1260,-15 1 1079,8-7 0,-15 6 0,3-5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22.501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0 781 11221,'5'-21'3687,"3"1"-4169,13 6 1022,4-2-3762,8-3 3582,6-2-180,7-2 451,34-15-541,-13 7-90,-6 3 0,1 0 90,16-5-1009,4-2 1,1-1 918,4 0 0,-4 1 0,0 0 230,-5 3-185,3-1 0,1 1-45,0 1 0,4-1 0,-2 2 0,-18 7 0,-11 4 0,-3 2 0,-12 4 2041,19-4-2131,-35 11 776,11-3-776,-26 7 2762,3-1-3211,-8 2-2879,-1-1 2203,-2 1 1,-4-3 0,-1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34.461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204 1249 7353,'58'11'2968,"0"-2"-5160,-2-3 3272,3-1-1,5-1 1,2 0-901,5-2 46,-18-1 0,2-1-45,33 1-45,9-1 0,3 0-90,-46-1 0,0 0-15,16 0 0,7-1 0,-8 0-30,-15-1 0,0-1 30,19 0 0,10-2 0,-9 1-75,-14 1 0,-1 1 45,14-2 0,8 0 0,-11 2 0,30-1-45,-6 2 0,-1 1 730,-3 0-685,-9 1 0,-3 0 0,-11 1-45,-4 0 0,-1 0 45,-1 0-45,-7 0 0,-3 0 45,-8-1 543,29 0-453,-40 0 0,17-1-90,-31 1 180,9-1-90,-14 0 1712,15-1-1802,-15 1 241,12-1-241,-12 0 0,8 0 0,-10 1 0,13-2 0,-12 2 0,10-1 90,-13 1-90,3-1 0,-4 1 0,-1 0 0,0-1 0,0 0 90,0 0-180,-1 0 180,4 1-90,-3 0 0,3 1 0,-6 0 180,2 0-180,-2 0 180,3 1-180,-4 0 89,5 1-89,-3-1 0,2 0 0,-4 0 0,4-1 0,-2 1 0,11-1 0,-5 0 0,12-1 0,-9-1 0,10-3 0,-10 2 0,12-4 0,-16 6 90,13-2-90,-16 3 0,7-1 90,-9 1-90,8 0 0,-7 0 0,8 0 0,-9 0 0,4 0 0,-5 0 0,0 0 0,-1 0 0,1 0 0,-2 0 0,5 0 90,-5 0-90,4 0 0,-3-1 90,2-6-90,-1 1 0,0-11 0,-2 6 0,0-16 0,-1 11 0,-1-17-90,0 14 90,0-25-90,0 19 90,0-27 0,0 24 0,1-39 0,1 30 0,1-38 0,-1 37-90,3-40 90,-3 37-90,5-46 1,-5 50 89,5-29-90,-5 38 0,1-18 90,-2 22-90,0-21 0,-1 24-90,2-13 180,-2 21-180,1-6 180,-1 11-90,0-1 0,0 6 90,-3 1 0,0 1 90,-7 0-90,4 1 90,-7 0 0,5 0-90,-17 0 90,9 0 0,-22 0-90,15 0 90,-40 0-90,23 0 0,-45 0 0,35-1 0,-38-2 0,31 0 0,-14-2 0,-2-2 0,3 0 0,-4-2 0,1 0 0,14 0 0,7 1 0,-1 0 0,-11-1 0,1 1 0,-1 0 0,-18 1 0,19 2 0,-10 0 0,7 1-269,10 2 1,-1 0 268,-15 0 0,-8-1 0,8 2 45,18 0 0,0 1-45,-15 1 0,-8 0 0,8 0 45,17 0 0,0 0 0,-43 2 0,3-1-45,14 1 44,4-1 1,2 0-45,2-1 45,6 0 0,3 0-45,8 0 45,1 0 0,0 0-45,-1 1 0,-46 3 90,52-2 0,-50 6 0,50-3 0,-40 6 0,51-6 0,-23 6 0,33-6-90,-13 2 0,27-4 0,-7 0 0,11-2 537,-5 1-537,8-2 0,-1 0 0,3-1 0,0 1 0,-1-1 0,-1 2 0,1-2 0,-3 6 0,2-2 0,-6 17 0,5-6 0,-7 27 0,7-12 90,-5 38-90,5-18 45,0 12 0,1 4-45,0 7 45,1 15 0,0 0 45,2-12-90,0-4 0,1-3 0,-1-10 90,0 29-90,2-43 0,-2 24-90,2-40-450,-1 15-179,1-34-5938,0 2 6237,1-12 1,0-1-1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37.801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0 1 15448,'33'-1'1799,"2"2"-7279,1 1 5660,7 3 1318,9-1-1318,39 4-90,-14-2 13,-3-1 0,2 1-103,23 0 0,-28-2 0,11 1 0,-8-2 0,-12 0 0,1 0 0,31 0 0,14 1 0,-13-2 0,-28 0 0,-1-1 0,17 1 0,9-1 0,-10 1 0,-21-2 0,-1 1 0,7-1 0,4 1 0,-5-1 0,-7 0 0,0 0 0,16 0 0,8 0 0,-8 1 0,-17-1 0,-1 0 0,19 0 0,8 1 0,-13-1 0,16 1 45,-14-1 0,-5 1-45,-18 0-56,25 2 146,-44-2 2775,16 0-2775,-31-1-1,6 0-89,-12 0 1143,3 0-1413,-8 0 481,-1-1-3089,-3 0 1592,-5-3-153,0 2 0,-2-2 89,0 2 1,0 2 1349,0-1 0,-1 0 0,1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40.748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0 590 10681,'29'-19'4048,"-1"-1"-2699,-6-1 0,3-3-1169,4-3 0,5-4-90,6-3 0,6-3-413,7-1 323,7-2-1014,6 1 1014,7-1-180,-2 9 1,8-1 179,7 5 0,1 1 0,-2-2 0,4 3 0,-16 10 0,4 4 0,-11 2 0,24 1 0,1 4 0,-3 0 0,-21 4 0,-9 2 0,-4 0 0,-13 1-90,21 9 0,-37-6 175,9 5-265,-25-8-1325,-2 0-2363,-6-2 3026,-7-7-327,1 2 90,-7-5 1079,4 4 0,0 0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41.355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72 46 7623,'-22'-17'3418,"2"4"-2249,10 7 0,1 3 91,4-1 808,1 2-1708,2 2-180,8 7 0,2 0 90,9 6-180,13 3 0,-4-4 0,31 9 0,-18-9-90,35 9 0,-29-8 0,51 11 0,-47-12 0,40 9-90,-52-10 90,28 7 0,-36-8 0,14 9 0,-29-11 0,-1 10 0,-10-9 0,-2 8 90,-6-8-90,-17 13 0,3-8 90,-25 19-90,18-14 90,-40 31 0,27-20-1,-9 9 1,-1 0-90,3-1 45,1-2 0,1 1-45,5-3 90,-36 29-90,41-33 0,-14 11 0,29-26-90,5-3 90,1-4-6026,4-1 4677,4-4 479,2 0 1,5-3-1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44.864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1 350 11131,'22'0'3058,"3"-3"-8539,1-4 5571,6-4 0,5-1 855,26-8-945,-10 3 45,7-2 0,2 0-45,6 0 0,-2-1 0,1 1 0,-1 1 0,1 0 0,1 1 0,1 0-570,-5 2 0,-3 0 570,-8 3-41,42-9 41,-52 11 90,17-4 1928,-37 8-1928,5-2 453,-14 4-1083,3-2 3647,-17 5-3287,-3 0 229,-5 1-679,-10 0 181,4 2-1440,-20 2 1079,14 1-1528,-26 3 1708,25-4-270,-23 4 900,21-4 0,-9 2 0,8-1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47.301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1634 7713,'24'6'3328,"1"-2"-2159,-3-3 0,5-1 1,5 0-1,6 0-989,6-2 180,30-8-270,-11 0-568,-5-3 0,2 0 568,17-4-45,8-8 0,3-1-45,6-1 30,-23 3 0,10-5 0,-9 4-30,-22 6 0,0 0 29,13-7 1,7-3 0,-8 2-30,-16 6 0,-1-1 45,34-19 0,-2-2-45,-31 18 0,-1-2-1439,32-21 1,-1-1 1483,-30 18 0,0-1-15,13-11 0,7-7 0,-7 6-170,-12 7 0,0-1 170,6-6 0,6-5 0,-8 6-30,15-18 45,-12 7 0,-3 1-45,-3 2 45,-12 8 0,-2 2-45,-8 7-4,15-22 4,-24 32 508,7-13-508,-17 27 3240,-2-4-3240,-4 9 363,0 0-363,-2 4-174,-2 0-6,1 0 90,-2 2 0,3 3 90,1-1 0,0 3 0,0-3 0,1 1 0,1-1-89,1 0 89,2 2 0,-2-3 0,1 1 539,-2-2-449,-6-7-90,1 4 0,-5-5 90,-5 6-90,1 1 90,-13 1-90,6 2 0,-34 11 90,20-3 0,-59 19-90,45-15 90,-31 10-90,31-11 90,-1 0 0,-2 1-90,-14 3 45,-9 5 0,0 0-45,11-3 0,0 2 0,2 0 0,17-5 0,-21 8 90,49-18-90,4-3 0,30-13 0,4 1 0,19-12-90,21-6 90,-8 2-90,10-2 0,3-2 0,7-3 0,12-5 0,1 1 0,-13 4 0,-5 2 0,-1 1 0,-11 3-90,30-12 180,-44 18 0,26-11 0,-41 18 180,16-2-90,-33 12 90,2 15-90,-12 1 180,-6 51-180,-1-22-90,-3 7 0,-1 0 90,-3 9-90,-4 6 0,-2 1 0,0 5-347,-3-4 1,0 0 346,1-5 0,2-13 0,0 0-90,-3 4 0,3-5 0,-1-2 0,2-3-1079,-15 33 179,20-52-1618,-8 11 1258,11-24-2248,-11 2 3598,10-8 0,-5-1 0,9-4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49.783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17 78 8072,'-9'-22'3778,"1"2"-8179,8 9 5750,3 1 1320,4 3-1230,16 2-490,-1 3-679,27 4-180,-16 3-90,30 10 90,-26-1 0,38 24-90,-39-16 0,21 23 90,-40-21-90,-1 29 0,-12-25 0,-20 36 0,4-38 0,-25 22 90,15-27 3302,-17 12-3392,14-17 90,-27 16-90,24-19-90,-30 14 90,35-18-90,-14 5-90,24-10-270,-1-1-4587,9-2 3778,1-1-1,3 2 91,1 1 1169,0 2 0,0 1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50.011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22 6903,'18'-21'0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29:54.600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247 462 9961,'-15'-2'3598,"2"-1"-2338,7-4-1,-1-1-989,-1-2-90,-1-2-90,0-2 89,0-1-179,-2-2 90,0-3 0,-1 0-90,-1-2 0,0-1 0,-2-1 0,-11-25 0,11 19 0,-16-33 0,22 39 0,-3-14 0,10 26 0,1-9 0,3 12 0,6-3 0,0 8 90,16 1 0,-11 5-90,16 7 0,-14 1 90,16 22-90,-14-12-90,17 29 90,-21-26 0,11 20 0,-14-23 0,5 12 0,-8-15 0,4 15 0,-6-17 0,2 14 0,-6-17 0,1 6-90,-2-11 90,0 0-180,0-4 180,2-12 0,-1 2 0,3-10 0,0 4 0,1-1 0,3-7 0,-2 4 0,9-13 0,-5 12 0,5-5 0,-2 7 0,1 1 0,1-1 0,18-11 0,-11 9-90,21-11 90,-23 17 0,19-7 0,-21 11 0,13-2 0,-19 8 90,8 6-90,-12 0 90,4 11 0,-9-2 90,-2 19-90,-2-12 0,-7 18 0,0-18 0,-16 20-90,9-20 90,-15 17-90,13-21 90,-21 13-90,16-15 90,-19 10-90,21-16 180,-18 8-180,19-9 0,-13 5 0,18-8 90,-4 4-90,9-5 0,-4 3 0,9-5-3688,-3 2 989,6-4 181,-1-3 1348,2 1 1170,0-3 0,0 3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53.182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127 10 13829,'24'-5'1349,"0"1"-6919,-8 6 5660,2 2 0,1 5 1589,10 10-1500,-8-2 181,24 27-270,-23-20 90,17 27-180,-25-28 950,8 31-861,-15-25-89,3 17 0,-9-22 0,0 1 3392,-1-1-3392,-3 9 0,-1-8 0,-10 13 0,2-17 0,-6 3 0,2-10 0,0-1 0,-1-2-89,-2 0 89,0-3 0,0-1-180,-20 3 90,15-5 0,-23 3 90,26-6-90,-22 3 0,23-2 90,-16 2 0,23-2 0,-7 1 0,12-2 0,-1 1 0,8-2-2729,1 0 1,1 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3:53.599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1 6993,'0'0'0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09.519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47 0 10681,'-15'21'4138,"2"4"-2789,8 4 90,0 6-1169,1 6 0,2 6-1,0 5-89,1 4 45,1-2 0,1 1-135,3 15 0,4 2 0,2-2-90,5-17-90,19 28 90,-14-58-90,31 1 90,-22-17-180,41-18 90,-38-2 0,28-25 0,-33 11-180,24-43 181,-28 29-1,19-46 0,-27 41-45,-2-4 0,-1-1 135,-3 1-180,1-40 90,-8 56-1259,-2-10 89,-2 30-1348,-3 1 1259,0 15 1349,0 12 0,3-2 0,1 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0.15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107 62 8342,'-6'39'4138,"1"0"-2699,-3-3-90,1 2 90,0 3 1,-1-1-1440,0 1 90,0-3-90,1-1 0,-5 19-90,5-24 0,-3 17 90,8-36-180,-3-2 180,3-9-270,-1-17 270,2 1-270,1-41 180,1 22-90,2-23 90,1 21 0,2-1 0,0-1 0,5-16 1,-3 14 89,12-35 0,-6 32 89,5-5 1,-6 26 90,3 15-90,-4 4 360,18 25-270,-13-3 90,22 57-180,-22-31 0,15 47-90,-18-44 0,12 28 0,-11-33-90,15 31 90,-15-42 0,13 16-90,-19-38 90,8 1 0,-10-18 0,2-2 0,-2-8 0,0-5 0,1-5-90,0-4 90,3-4-90,-1-3-90,10-39 90,-8 27-90,9-45 0,-13 53-809,6-32-1,-7 41-1528,4-15 1258,-6 33 91,0 3-90,-1 9 989,-2 2 0,0 3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0.515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193 1 8792,'-19'-1'3418,"2"4"-2159,6 3 1,-1 6-1,-1 2-989,0 3 0,-1 3-1,0 4 1,1 1 180,-7 21 180,0 28-450,5-10-1,7-7 1,4-2-180,6-8 0,13 33-90,1-52 0,12 2-89,-4-17-181,3-5-450,2-4-449,0-2-180,1-2 0,-1 0-2699,20-13 4138,-19 3 0,14-12 0,-22 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1.250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3 726 8162,'-1'-25'3778,"0"-1"-2519,2 3 91,3-4-91,3-3 0,3-4-4651,2-6 3482,2-5 0,3-2 0,2-2 0,5-15-45,-3 14 0,0 1 45,5-4 90,22-17-180,-17 31 90,25-8 0,-35 39 0,8 8 0,-15 11 3392,-1 7-3392,-2 10 89,2 26-179,-5-8 90,-3 7 0,0 3-90,-2 2-90,-1 5 0,0 0 0,-2-13-359,0 36-1,-2-54-1169,-4 14 270,0-26-2699,-13 8 2789,8-19 1259,-14 1 0,12-9 0,-5-1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1.46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0 47 12660,'33'-10'4227,"0"2"-2877,-3 2-1440,4 0-180,4 0-360,2 2-629,0 1-180,1 1 89,-1 1 1350,41 1 0,-37 0 0,29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2.120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122 1 10591,'-4'37'5217,"-1"1"-3778,2-6-1259,-1 5 0,-1 1 0,0 4-90,0 1 0,-2 1 0,1-1-90,-2-2 0,-4 15 0,3-16 90,-10 22-90,11-37 0,-5 5 0,9-24-90,1-3 90,2-12 0,0-2-90,1-9 90,1-2-90,1-3-3482,7-32 3572,-1 20-467,11-50 467,-11 49 0,8-27 0,-10 36 0,10-18 0,-9 25 0,13-13 0,-10 24 180,16-1-90,-12 10 90,15 10-90,-15 3 180,14 37-180,-13-16 0,8 22 0,-11-21-90,1 2 90,-1-1-90,8 15 0,-4-14 0,8 22 0,-9-28 0,12 21-90,-13-29 3340,16 8-3340,-18-23 518,12-5-428,-15-8 0,11-29 0,-11 9-90,9-39 1,-9 26-1,4-34 0,-6 26-270,4-46 180,-7 48-1259,2-32 179,-5 56-2697,0-5 2697,-1 24 1260,1 9 0,1 1 0,1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2.797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36 0 8252,'0'35'4048,"1"2"-2609,-1-2-90,-1 5 1,0 5-1,-2 2-1259,0 2 0,-1-1-90,3-2 90,-1 17-90,-1 18 0,2-23-90,-2 7 0,1-52-90,-3-2 90,3-10 0,-1-14 0,2 0 90,0-12-90,1 3 90,0-5-90,0-1 90,0-5-90,1-1 0,2-3 0,7-40 0,-2 28 135,1-4 0,2 3-45,0 11 180,8-20-90,-8 42 90,9 3 0,-5 11 180,19 22-270,-15-3 90,18 34-90,-19-15 89,20 53-179,-19-40 0,3 12 0,1 0 0,-3-8 0,-1-4 0,0-2 0,1-7 0,6 8 0,-7-22-90,0-4 90,-1-6 0,-1-5 0,-2-5-89,-1-3 89,7-13 0,-8 0 0,9-25 0,-13 7 0,8-48 0,-8 30 0,-1-3 0,1 0 0,-1-4 0,1-2 0,1-1 0,-1 0-90,1 2 0,-1 3 0,-2 18 0,2-10-180,-7 33-1349,0 4-3778,-1 5 4048,1 9 179,0-1 1170,2 6 0,0-4 0,1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3.093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5 1 11580,'-2'26'4678,"0"1"-3059,4 0 0,1 3-1529,3 4 90,2 1-3572,1 2 3482,1-1-180,1-1-90,6 13-810,7 6 361,-2-10-3509,10 5 2609,-18-34-2519,16 1 4048,-18-13 0,8-4 0,-8-2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0:02.616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216 224 9602,'0'14'6656,"0"-1"-5937,0-13-539,-12-20-90,4 8 90,-11-15-90,8 16 180,-4-5 0,-8-4-270,5 2 90,-13-12-90,17 16 0,-13-19 0,17 20 0,-5-9 0,10 16-90,-1-1 180,5 6-90,1 12 0,3 0 0,7 23 0,1-10 0,13 26 0,-6-20 0,7 11 0,-6-15 0,1-1 0,-1-1-90,17 13 0,-13-14 90,11 9 0,-19-18-90,-1-1 90,-1-1 0,-2-3 0,-1 0-90,-2-2 90,0-1 0,-3-3-90,0 0 90,-2-3 0,-1 0-90,0-6 90,1 0 0,1-7 0,6-20 0,-3 9-90,9-27 90,-7 22 0,9-21-90,-6 19 90,11-26 0,-12 30 0,8-22 0,-12 32 0,1-8 0,-6 17 0,-1-2 90,-1 6-90,-1 0 0,-1 4 90,-7 0-90,0 4 90,-9 6-90,6 0 0,-9 12 90,9-8-90,-15 17 0,14-14 90,-16 22-90,17-20 0,-9 17-90,12-18-90,-4 14 0,8-19-4227,-1 4 3147,5-14-89,3-4 90,1-4 89,2-2 1170,1-2 0,0-1 0,-1-1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3.366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434 1 13020,'-10'19'4767,"-2"1"-8898,-3-1 4400,-5 4 1320,-2 2-1409,-1 2-90,-4 1-90,0-1 0,-1 0-90,0-2 0,3-1 680,0-2-950,3-3-180,1-2-3417,-11 7 2851,3-4-243,0 1 1349,8-8 0,12-8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3.615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67 0 11850,'-7'58'8455,"-1"9"-8275,2-33-90,0 11-90,0-12 90,3-2-180,-1 0 90,2-4-180,-1-1-719,0 14 179,0-17-719,0 10-180,0-22 0,1-3 0,-1-2 180,1-3 1439,1-1 0,-1-1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15.635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861 0 8162,'17'32'4048,"-1"1"-2699,-4 2 90,-3 6 1,0 8-1,-3 6-1169,-2 6 179,-2 35-269,-9-26 0,-2 1-90,4-13 0,-4 2-60,-10 5 0,-5 6 0,0-10-292,-19 24 262,-5-6 0,-4-2 0,-6-8-135,-6-6 0,-2-2-45,-2-5-315,5-9 0,1-4-854,9-13-900,5-7 1,1-2 809,4-5 1439,-27 4 0,46-16 0,-5-3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4:23.101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355 6 11490,'16'-6'5577,"-5"7"-5307,-9 14 180,-8 22-270,-1-5 0,-7 16 0,-2-8-91,-3 2 1,-2 3 90,-2-1-90,-1 0 0,0-1 0,-1-1 0,1-2 0,0-2 0,-8 12 0,8-15 0,-15 27-90,22-35 0,-9 19 0,19-33 0,-2 4 0,8-12 0,0-1 0,3-4 0,2 1 0,4-1 0,11-4 0,-1-1 0,43-14 0,-20 6 45,16-4 0,3 0 45,1 1-45,2-1 0,-1 1-45,0 1 45,-2-1 0,-1 0-45,0 1 0,-1-2 0,-2 1 0,-12 2 0,25-10 0,-43 14 0,11-5 0,-19 7-90,9-4 90,-16 7-450,4-3 180,-12 6-899,-1-2-90,-2 2-3329,-2-5 3239,0 3 1349,-1-5 0,2 6 0,0-4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0:43.935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4750 606 7173,'3'-20'2339,"-1"3"-1530,-2 7 1,0 1-91,-3-1 91,-1 0-4112,-5 0 3302,-2-1-72,-25-11 162,9 7 90,-40-16-90,24 13 89,-11-2 1,-3-1-90,-8-3 45,-3 0 0,-2 1-45,-4-1-1003,-12-1 1,-3-1 912,41 13 0,-2-1 60,-26-6 0,-10-3 0,9 2-116,21 7 0,1 1 86,-7-4 0,-8-2 0,-13 2 85,10 8 1,-14 1 0,-8 1 0,-3 2-1,1 0 1,5 1 0,12 1-71,-2-1 0,11 3 0,-1-1 0,-10 1 27,0-2 0,-11-1 1,-8 0-1,1 1 0,4 1 1,12 3-1,18 3-27,-10 11 0,17 2 45,-32 12 90,1 0-90,1 5-448,2 2 538,1 3-90,2 5 0,1 2 0,0 5 45,9 4 0,-2 2-90,29-19 0,-2 1 15,-8 11 0,-6 6 0,8-5-68,15-11 0,2 0 98,-24 32 0,2 2-45,28-32 0,0 2 15,-3 13 0,-4 9 0,7-7-60,8-12 0,2 0 45,-14 40 0,4-1-45,13-6 44,7 3 1,4 1-45,3 5 45,5-4 0,3-1-45,8-4 45,11 3 0,6-1-45,12 2 45,5-5 0,5-2-45,12-7 0,-14-27 0,8 5 0,-3-6 0,-8-8 0,3-3 0,25 13 0,14 3 0,-9-8 0,-20-12 0,0-4 0,17 6 0,10 1 0,-8-4 0,-16-9 0,1-2-30,26 3 0,12 1 0,-10-2 459,-14-4 1,0-2-453,-6-1 1,9 0 0,0 0-1,-9-2-22,3 0 0,2-2 0,-2-1 0,12 1 0,0-1 0,-9-1 0,8-1 0,3-1-45,-15 0 0,12 0 0,4-1 0,-3 1 1,-13-1-46,19-1 0,-3 0 22,-7 0 1,10 1-1,-1-1 1,-11 0-3,1 0 0,-2 0-125,6 0 0,8 0 0,-10 0 60,-10 0 1,0 0-91,16-2 0,9 0 0,-11 0 135,-21 0 0,0-2 45,19-4 0,10-2 0,-14-1 45,-28 2 0,-3-1-45,41-12 1,-3-2-1,-8-5 0,-15 3 0,-1-1 2462,10-7-2372,-2-4 0,-1-2 90,0-3 45,-6 1 0,-3-1 431,-7 0-341,-4-4 0,-1-2-135,-1-3 90,0-12 0,-2-1 0,-10 5-972,-4 0 0,-2-2 972,-6 0 246,-6-9 0,-4-2-156,-3-6-45,-7-1 0,-3 1-135,-12-1 0,3 26 0,-4 0 0,-18-21 0,-8 0-90,-8 0 89,-8 1-2109,-6 3 2020,-7 3-315,0 13 0,-4 1-386,27 22 1,-1 1-605,-39-22 1,3 5 45,13 14 1259,16 12 0,2 1 0,13 6 0,-9-3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0:47.387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1529 7713,'24'-19'3238,"1"0"-2159,-5 4 90,2-3-89,1 0 89,3-3-1079,0 0 90,3-2 0,21-25-90,-16 13-180,27-33 90,-34 32-180,26-47 90,-29 37-135,2-12 0,-2 0 135,-6 3-90,-1-1 1,-2 0-1,-3-2-90,-1-3 0,-2-1 180,0-5-1741,-2 5 0,-1 1 1741,-2 5-156,-1 3 1,0 2 245,-1 3 90,3-31 0,-5 52 0,1-12 0,-1 23 3373,0-6-3463,0 16 1050,1-1-780,0 7-91,2 8-89,-1 2 0,3 9 0,-1-1 90,9 32-180,-3-16 90,11 41-90,-8-36 0,13 47 0,-13-39 0,8 27-840,-12-33 840,1 0 0,-2 2 0,2 19 0,-5-14 0,1 35 0,-4-35 0,-2 3 0,0 0 0,-3 1 0,-6 47-90,0-54 90,-12 47-90,9-48 1,-12 37 89,12-46-90,-18 32 90,13-35-90,-19 25 90,19-33 0,-19 15 0,19-21 839,-16 11-929,22-19-89,-5 1-91,11-8 270,-1-1 0,4-2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4:31:21.764"/>
    </inkml:context>
    <inkml:brush xml:id="br0">
      <inkml:brushProperty name="width" value="0.17143" units="cm"/>
      <inkml:brushProperty name="height" value="0.17143" units="cm"/>
      <inkml:brushProperty name="color" value="#CC0066"/>
    </inkml:brush>
  </inkml:definitions>
  <inkml:trace contextRef="#ctx0" brushRef="#br0">1 208 10771,'58'53'4227,"10"10"-3507,-27-24 0,3 3-2391,9 7 0,2 3 1806,9 8 0,2 3-45,-19-18 0,3 2 0,3 5 0,8 7 0,5 5 0,2 2 0,-3-3-30,2 3 0,-2-3 0,10 8-35,-17-14 1,9 7 0,4 5-1,3 2 1,-2-2 0,-3-3 0,-8-8-26,5 5 0,-9-8 0,2 0 0,9 8-23,-7-6 1,7 7-1,6 4 1,2 3-1,1-1 1,-4-2-1,-5-6 1,-8-7-1,4 2 1,-9-7-1,-1-1 1,7 5-23,3 2 0,7 7 0,4 3 0,-1-2 0,-5-4 0,-10-9-15,2 1 0,-9-9 0,3 4 15,5 2 0,4 5 0,-1-2 0,-7-6 644,3 2 1,-2-3-630,0 2 0,3 3 0,-8-8 697,12 11-667,12 11 0,-65-54 0,-31-29 0,-8-8 0,-13-12 0,-4-4 0,-24-24-189,10 11 0,-11-10 0,5 5 189,7 7 0,-4-4 0,7 6 0,-11-11 0,-5-3 0,4 2 0,8 8-281,4 4 0,6 5 1,-6-6 280,-4-4 0,-8-9 0,-2-3 0,2 3 0,8 7-493,3 2 0,6 5 0,-5-5 493,3 3 0,-5-6 0,-2-2 0,2 1 0,6 6-30,-4-4 0,5 4 0,-6-7 12,-3-5 0,-9-10 0,-3-3 0,3 2 0,8 9-12,4 3 0,5 7 0,-4-7 12,-1 0 0,-7-9 0,-2-2 0,4 3 0,8 10-12,8 9 0,5 7 0,-3-5 30,-11-13 0,-7-8 0,1 2 0,8 9 0,1 1 0,1 2 30,-8-8 0,-5-5 0,11 14 60,1 4 0,-13-10-316,47 54 406,7 6 1951,6 14-2041,11 8 991,10 19-946,11 5 0,5 5-45,-4-6 0,6 6-140,12 12 1,11 13 0,4 2-1,-7-7 140,-6-9 0,-4-4 0,9 9 12,-3-6 1,8 10 0,7 6 0,1 1 0,0 0 0,-4-5 0,-7-7-461,3 1 0,-8-8 0,1 0 0,8 8 409,-3-3 0,7 7 1,5 5-1,1 0 1,-1-1-1,-4-4 1,-7-8-420,2 2 0,-7-7 1,0-2-1,5 6 398,0-2 0,6 6 0,2 1 0,0 0 0,-3-3 0,-6-5-30,15 12 0,-6-6 0,7 4-45,-14-12 0,7 4 0,3 3 0,0-1 0,-4-3 0,-8-7 15,6 4 0,-8-7 0,6 4-60,0 1 0,8 5 0,2 2 0,-5-4 0,-12-10-131,1 1 0,-4-4 41,2 2 0,3 4 1,-9-7-541,9 12 90,-8-6-2031,-25-19 1132,-24-19 1977,-11-8-1797,-10-6 3096,-7-8-1747,-6-5 0,-5-5 0,-4-3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71A5DB87-D736-C444-B8FD-648AE9B36889}" type="datetimeFigureOut">
              <a:rPr lang="en-GB" smtClean="0"/>
              <a:pPr/>
              <a:t>11/08/2023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C03EFEF-233A-1244-8B99-BCAD68B89E0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59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3EFEF-233A-1244-8B99-BCAD68B89E0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71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B0B0A4-7FA6-5CB0-DA9B-B8568B05F8A9}"/>
              </a:ext>
            </a:extLst>
          </p:cNvPr>
          <p:cNvSpPr/>
          <p:nvPr userDrawn="1"/>
        </p:nvSpPr>
        <p:spPr>
          <a:xfrm>
            <a:off x="1292055" y="155863"/>
            <a:ext cx="9607890" cy="6546273"/>
          </a:xfrm>
          <a:prstGeom prst="rect">
            <a:avLst/>
          </a:prstGeom>
          <a:solidFill>
            <a:srgbClr val="986796"/>
          </a:solidFill>
          <a:ln>
            <a:noFill/>
          </a:ln>
          <a:effectLst>
            <a:outerShdw blurRad="345302" algn="ctr" rotWithShape="0">
              <a:prstClr val="black">
                <a:alpha val="45329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A20F29-F15D-1570-FF22-B5F2DE2B8FEE}"/>
              </a:ext>
            </a:extLst>
          </p:cNvPr>
          <p:cNvSpPr/>
          <p:nvPr userDrawn="1"/>
        </p:nvSpPr>
        <p:spPr>
          <a:xfrm>
            <a:off x="1363317" y="155862"/>
            <a:ext cx="9465366" cy="6546273"/>
          </a:xfrm>
          <a:prstGeom prst="rect">
            <a:avLst/>
          </a:prstGeom>
          <a:solidFill>
            <a:srgbClr val="AC7E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D8C9B-386F-E5C2-5132-B488E1A0BAF6}"/>
              </a:ext>
            </a:extLst>
          </p:cNvPr>
          <p:cNvSpPr/>
          <p:nvPr userDrawn="1"/>
        </p:nvSpPr>
        <p:spPr>
          <a:xfrm>
            <a:off x="1504874" y="283983"/>
            <a:ext cx="9182252" cy="62900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C60A7-B583-FBD7-64BE-182E7D503C4B}"/>
              </a:ext>
            </a:extLst>
          </p:cNvPr>
          <p:cNvSpPr/>
          <p:nvPr userDrawn="1"/>
        </p:nvSpPr>
        <p:spPr>
          <a:xfrm>
            <a:off x="1594886" y="283983"/>
            <a:ext cx="9002227" cy="62900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331AD-BFFA-B5CC-A50C-DC215AAC0205}"/>
              </a:ext>
            </a:extLst>
          </p:cNvPr>
          <p:cNvSpPr/>
          <p:nvPr userDrawn="1"/>
        </p:nvSpPr>
        <p:spPr>
          <a:xfrm>
            <a:off x="5911596" y="155862"/>
            <a:ext cx="368808" cy="6546273"/>
          </a:xfrm>
          <a:prstGeom prst="rect">
            <a:avLst/>
          </a:prstGeom>
          <a:solidFill>
            <a:srgbClr val="AC7E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679E8-2956-45B4-9D39-148D03500EDB}"/>
              </a:ext>
            </a:extLst>
          </p:cNvPr>
          <p:cNvSpPr/>
          <p:nvPr userDrawn="1"/>
        </p:nvSpPr>
        <p:spPr>
          <a:xfrm>
            <a:off x="1685746" y="283983"/>
            <a:ext cx="8820507" cy="62900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2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C3331-96FC-4E6E-E074-38FEE5CB0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46CB3-110E-0346-776A-A38E152A9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2D09961-8E31-6A4F-98F4-AD41C15CFA7A}" type="datetimeFigureOut">
              <a:rPr lang="en-GB" smtClean="0"/>
              <a:pPr/>
              <a:t>11/08/2023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BBA0E-8FE9-1564-EA2B-3932C9337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4B036DD-5FA2-0141-86B7-DBC1508552C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0EBF1C7-A664-1D02-3B55-1465C55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566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15.png"/><Relationship Id="rId26" Type="http://schemas.openxmlformats.org/officeDocument/2006/relationships/customXml" Target="../ink/ink1.xml"/><Relationship Id="rId39" Type="http://schemas.openxmlformats.org/officeDocument/2006/relationships/image" Target="../media/image39.png"/><Relationship Id="rId21" Type="http://schemas.openxmlformats.org/officeDocument/2006/relationships/image" Target="../media/image31.jpeg"/><Relationship Id="rId34" Type="http://schemas.openxmlformats.org/officeDocument/2006/relationships/customXml" Target="../ink/ink5.xml"/><Relationship Id="rId42" Type="http://schemas.openxmlformats.org/officeDocument/2006/relationships/customXml" Target="../ink/ink9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24" Type="http://schemas.openxmlformats.org/officeDocument/2006/relationships/image" Target="../media/image34.png"/><Relationship Id="rId32" Type="http://schemas.openxmlformats.org/officeDocument/2006/relationships/customXml" Target="../ink/ink4.xml"/><Relationship Id="rId37" Type="http://schemas.openxmlformats.org/officeDocument/2006/relationships/image" Target="../media/image38.png"/><Relationship Id="rId40" Type="http://schemas.openxmlformats.org/officeDocument/2006/relationships/customXml" Target="../ink/ink8.xml"/><Relationship Id="rId45" Type="http://schemas.openxmlformats.org/officeDocument/2006/relationships/image" Target="../media/image4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23" Type="http://schemas.openxmlformats.org/officeDocument/2006/relationships/image" Target="../media/image33.png"/><Relationship Id="rId28" Type="http://schemas.openxmlformats.org/officeDocument/2006/relationships/customXml" Target="../ink/ink2.xml"/><Relationship Id="rId36" Type="http://schemas.openxmlformats.org/officeDocument/2006/relationships/customXml" Target="../ink/ink6.xml"/><Relationship Id="rId10" Type="http://schemas.openxmlformats.org/officeDocument/2006/relationships/image" Target="../media/image12.png"/><Relationship Id="rId19" Type="http://schemas.openxmlformats.org/officeDocument/2006/relationships/image" Target="../media/image29.png"/><Relationship Id="rId31" Type="http://schemas.openxmlformats.org/officeDocument/2006/relationships/image" Target="../media/image350.png"/><Relationship Id="rId44" Type="http://schemas.openxmlformats.org/officeDocument/2006/relationships/customXml" Target="../ink/ink10.xml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Relationship Id="rId22" Type="http://schemas.openxmlformats.org/officeDocument/2006/relationships/image" Target="../media/image32.png"/><Relationship Id="rId27" Type="http://schemas.openxmlformats.org/officeDocument/2006/relationships/image" Target="../media/image330.png"/><Relationship Id="rId30" Type="http://schemas.openxmlformats.org/officeDocument/2006/relationships/customXml" Target="../ink/ink3.xml"/><Relationship Id="rId35" Type="http://schemas.openxmlformats.org/officeDocument/2006/relationships/image" Target="../media/image37.png"/><Relationship Id="rId43" Type="http://schemas.openxmlformats.org/officeDocument/2006/relationships/image" Target="../media/image41.png"/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5.png"/><Relationship Id="rId33" Type="http://schemas.openxmlformats.org/officeDocument/2006/relationships/image" Target="../media/image36.png"/><Relationship Id="rId38" Type="http://schemas.openxmlformats.org/officeDocument/2006/relationships/customXml" Target="../ink/ink7.xml"/><Relationship Id="rId20" Type="http://schemas.openxmlformats.org/officeDocument/2006/relationships/image" Target="../media/image30.jpg"/><Relationship Id="rId4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" Type="http://schemas.openxmlformats.org/officeDocument/2006/relationships/image" Target="../media/image37.jpeg"/><Relationship Id="rId21" Type="http://schemas.openxmlformats.org/officeDocument/2006/relationships/image" Target="../media/image58.png"/><Relationship Id="rId34" Type="http://schemas.openxmlformats.org/officeDocument/2006/relationships/customXml" Target="../ink/ink20.xml"/><Relationship Id="rId7" Type="http://schemas.openxmlformats.org/officeDocument/2006/relationships/image" Target="../media/image46.png"/><Relationship Id="rId12" Type="http://schemas.openxmlformats.org/officeDocument/2006/relationships/image" Target="../media/image51.jpg"/><Relationship Id="rId17" Type="http://schemas.openxmlformats.org/officeDocument/2006/relationships/image" Target="../media/image56.png"/><Relationship Id="rId25" Type="http://schemas.openxmlformats.org/officeDocument/2006/relationships/image" Target="../media/image60.png"/><Relationship Id="rId33" Type="http://schemas.openxmlformats.org/officeDocument/2006/relationships/image" Target="../media/image64.png"/><Relationship Id="rId2" Type="http://schemas.openxmlformats.org/officeDocument/2006/relationships/image" Target="../media/image36.jp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5" Type="http://schemas.openxmlformats.org/officeDocument/2006/relationships/image" Target="../media/image44.png"/><Relationship Id="rId15" Type="http://schemas.openxmlformats.org/officeDocument/2006/relationships/image" Target="../media/image32.png"/><Relationship Id="rId23" Type="http://schemas.openxmlformats.org/officeDocument/2006/relationships/image" Target="../media/image59.png"/><Relationship Id="rId28" Type="http://schemas.openxmlformats.org/officeDocument/2006/relationships/customXml" Target="../ink/ink17.xml"/><Relationship Id="rId10" Type="http://schemas.openxmlformats.org/officeDocument/2006/relationships/image" Target="../media/image49.png"/><Relationship Id="rId19" Type="http://schemas.openxmlformats.org/officeDocument/2006/relationships/image" Target="../media/image57.png"/><Relationship Id="rId31" Type="http://schemas.openxmlformats.org/officeDocument/2006/relationships/image" Target="../media/image63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3.png"/><Relationship Id="rId22" Type="http://schemas.openxmlformats.org/officeDocument/2006/relationships/customXml" Target="../ink/ink14.xml"/><Relationship Id="rId27" Type="http://schemas.openxmlformats.org/officeDocument/2006/relationships/image" Target="../media/image61.png"/><Relationship Id="rId30" Type="http://schemas.openxmlformats.org/officeDocument/2006/relationships/customXml" Target="../ink/ink18.xml"/><Relationship Id="rId35" Type="http://schemas.openxmlformats.org/officeDocument/2006/relationships/image" Target="../media/image65.png"/><Relationship Id="rId8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.xml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customXml" Target="../ink/ink35.xml"/><Relationship Id="rId21" Type="http://schemas.openxmlformats.org/officeDocument/2006/relationships/customXml" Target="../ink/ink26.xml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7" Type="http://schemas.openxmlformats.org/officeDocument/2006/relationships/image" Target="../media/image66.png"/><Relationship Id="rId2" Type="http://schemas.openxmlformats.org/officeDocument/2006/relationships/image" Target="../media/image54.jpeg"/><Relationship Id="rId16" Type="http://schemas.openxmlformats.org/officeDocument/2006/relationships/image" Target="../media/image74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21.xml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34.xml"/><Relationship Id="rId40" Type="http://schemas.openxmlformats.org/officeDocument/2006/relationships/image" Target="../media/image86.png"/><Relationship Id="rId45" Type="http://schemas.openxmlformats.org/officeDocument/2006/relationships/customXml" Target="../ink/ink38.xml"/><Relationship Id="rId5" Type="http://schemas.openxmlformats.org/officeDocument/2006/relationships/image" Target="../media/image46.png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10" Type="http://schemas.openxmlformats.org/officeDocument/2006/relationships/image" Target="../media/image69.png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4" Type="http://schemas.openxmlformats.org/officeDocument/2006/relationships/image" Target="../media/image88.png"/><Relationship Id="rId4" Type="http://schemas.openxmlformats.org/officeDocument/2006/relationships/image" Target="../media/image35.png"/><Relationship Id="rId9" Type="http://schemas.openxmlformats.org/officeDocument/2006/relationships/image" Target="../media/image68.jpe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29.xml"/><Relationship Id="rId30" Type="http://schemas.openxmlformats.org/officeDocument/2006/relationships/image" Target="../media/image81.png"/><Relationship Id="rId35" Type="http://schemas.openxmlformats.org/officeDocument/2006/relationships/customXml" Target="../ink/ink33.xml"/><Relationship Id="rId43" Type="http://schemas.openxmlformats.org/officeDocument/2006/relationships/customXml" Target="../ink/ink37.xml"/><Relationship Id="rId8" Type="http://schemas.openxmlformats.org/officeDocument/2006/relationships/image" Target="../media/image67.png"/><Relationship Id="rId3" Type="http://schemas.openxmlformats.org/officeDocument/2006/relationships/image" Target="../media/image55.png"/><Relationship Id="rId12" Type="http://schemas.openxmlformats.org/officeDocument/2006/relationships/image" Target="../media/image72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20" Type="http://schemas.openxmlformats.org/officeDocument/2006/relationships/image" Target="../media/image76.png"/><Relationship Id="rId41" Type="http://schemas.openxmlformats.org/officeDocument/2006/relationships/customXml" Target="../ink/ink36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21" Type="http://schemas.openxmlformats.org/officeDocument/2006/relationships/customXml" Target="../ink/ink43.xml"/><Relationship Id="rId34" Type="http://schemas.openxmlformats.org/officeDocument/2006/relationships/image" Target="../media/image109.png"/><Relationship Id="rId7" Type="http://schemas.openxmlformats.org/officeDocument/2006/relationships/image" Target="../media/image73.jpeg"/><Relationship Id="rId12" Type="http://schemas.openxmlformats.org/officeDocument/2006/relationships/image" Target="../media/image94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77.png"/><Relationship Id="rId2" Type="http://schemas.openxmlformats.org/officeDocument/2006/relationships/image" Target="../media/image30.jpg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93.png"/><Relationship Id="rId24" Type="http://schemas.openxmlformats.org/officeDocument/2006/relationships/image" Target="../media/image104.png"/><Relationship Id="rId32" Type="http://schemas.openxmlformats.org/officeDocument/2006/relationships/image" Target="../media/image108.png"/><Relationship Id="rId37" Type="http://schemas.openxmlformats.org/officeDocument/2006/relationships/customXml" Target="../ink/ink51.xml"/><Relationship Id="rId5" Type="http://schemas.openxmlformats.org/officeDocument/2006/relationships/image" Target="../media/image71.jpeg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106.png"/><Relationship Id="rId36" Type="http://schemas.openxmlformats.org/officeDocument/2006/relationships/image" Target="../media/image110.png"/><Relationship Id="rId10" Type="http://schemas.openxmlformats.org/officeDocument/2006/relationships/image" Target="../media/image92.png"/><Relationship Id="rId19" Type="http://schemas.openxmlformats.org/officeDocument/2006/relationships/customXml" Target="../ink/ink42.xml"/><Relationship Id="rId31" Type="http://schemas.openxmlformats.org/officeDocument/2006/relationships/customXml" Target="../ink/ink48.xml"/><Relationship Id="rId4" Type="http://schemas.openxmlformats.org/officeDocument/2006/relationships/image" Target="../media/image70.jpeg"/><Relationship Id="rId9" Type="http://schemas.openxmlformats.org/officeDocument/2006/relationships/image" Target="../media/image91.png"/><Relationship Id="rId14" Type="http://schemas.openxmlformats.org/officeDocument/2006/relationships/image" Target="../media/image99.png"/><Relationship Id="rId22" Type="http://schemas.openxmlformats.org/officeDocument/2006/relationships/image" Target="../media/image103.png"/><Relationship Id="rId27" Type="http://schemas.openxmlformats.org/officeDocument/2006/relationships/customXml" Target="../ink/ink46.xml"/><Relationship Id="rId30" Type="http://schemas.openxmlformats.org/officeDocument/2006/relationships/image" Target="../media/image107.png"/><Relationship Id="rId35" Type="http://schemas.openxmlformats.org/officeDocument/2006/relationships/customXml" Target="../ink/ink50.xml"/><Relationship Id="rId8" Type="http://schemas.openxmlformats.org/officeDocument/2006/relationships/image" Target="../media/image90.png"/><Relationship Id="rId3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57.xml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" Type="http://schemas.openxmlformats.org/officeDocument/2006/relationships/customXml" Target="../ink/ink52.xml"/><Relationship Id="rId21" Type="http://schemas.openxmlformats.org/officeDocument/2006/relationships/customXml" Target="../ink/ink61.xml"/><Relationship Id="rId7" Type="http://schemas.openxmlformats.org/officeDocument/2006/relationships/customXml" Target="../ink/ink54.xml"/><Relationship Id="rId12" Type="http://schemas.openxmlformats.org/officeDocument/2006/relationships/image" Target="../media/image116.png"/><Relationship Id="rId17" Type="http://schemas.openxmlformats.org/officeDocument/2006/relationships/customXml" Target="../ink/ink59.xml"/><Relationship Id="rId25" Type="http://schemas.openxmlformats.org/officeDocument/2006/relationships/customXml" Target="../ink/ink63.xml"/><Relationship Id="rId2" Type="http://schemas.openxmlformats.org/officeDocument/2006/relationships/image" Target="../media/image95.jpeg"/><Relationship Id="rId16" Type="http://schemas.openxmlformats.org/officeDocument/2006/relationships/image" Target="../media/image118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customXml" Target="../ink/ink56.xml"/><Relationship Id="rId24" Type="http://schemas.openxmlformats.org/officeDocument/2006/relationships/image" Target="../media/image122.png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23" Type="http://schemas.openxmlformats.org/officeDocument/2006/relationships/customXml" Target="../ink/ink62.xml"/><Relationship Id="rId10" Type="http://schemas.openxmlformats.org/officeDocument/2006/relationships/image" Target="../media/image115.png"/><Relationship Id="rId19" Type="http://schemas.openxmlformats.org/officeDocument/2006/relationships/customXml" Target="../ink/ink60.xml"/><Relationship Id="rId4" Type="http://schemas.openxmlformats.org/officeDocument/2006/relationships/image" Target="../media/image112.png"/><Relationship Id="rId9" Type="http://schemas.openxmlformats.org/officeDocument/2006/relationships/customXml" Target="../ink/ink55.xml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3D0FF1EA-C027-C559-34D7-A893EE39E331}"/>
              </a:ext>
            </a:extLst>
          </p:cNvPr>
          <p:cNvGrpSpPr/>
          <p:nvPr/>
        </p:nvGrpSpPr>
        <p:grpSpPr>
          <a:xfrm>
            <a:off x="2607105" y="-981235"/>
            <a:ext cx="6977790" cy="9584398"/>
            <a:chOff x="6096000" y="155863"/>
            <a:chExt cx="4765924" cy="6546273"/>
          </a:xfrm>
        </p:grpSpPr>
        <p:pic>
          <p:nvPicPr>
            <p:cNvPr id="50" name="Picture 49" descr="A purple background with black lines and birds&#10;&#10;Description automatically generated">
              <a:extLst>
                <a:ext uri="{FF2B5EF4-FFF2-40B4-BE49-F238E27FC236}">
                  <a16:creationId xmlns:a16="http://schemas.microsoft.com/office/drawing/2014/main" id="{BE7406C8-DE19-5D5C-A7AA-58B037D70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55863"/>
              <a:ext cx="4765924" cy="6546273"/>
            </a:xfrm>
            <a:prstGeom prst="rect">
              <a:avLst/>
            </a:prstGeom>
            <a:solidFill>
              <a:srgbClr val="986796"/>
            </a:solidFill>
            <a:ln>
              <a:noFill/>
            </a:ln>
            <a:effectLst>
              <a:outerShdw blurRad="345302" algn="ctr" rotWithShape="0">
                <a:prstClr val="black">
                  <a:alpha val="45329"/>
                </a:prstClr>
              </a:outerShdw>
            </a:effectLst>
          </p:spPr>
        </p:pic>
        <p:pic>
          <p:nvPicPr>
            <p:cNvPr id="52" name="Picture 51" descr="A purple and black text&#10;&#10;Description automatically generated">
              <a:extLst>
                <a:ext uri="{FF2B5EF4-FFF2-40B4-BE49-F238E27FC236}">
                  <a16:creationId xmlns:a16="http://schemas.microsoft.com/office/drawing/2014/main" id="{C01B5910-B3DC-BDCA-2742-E12E62147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5303" y="1155874"/>
              <a:ext cx="4387317" cy="883087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0F881A4-111B-D135-AA28-4459C476081C}"/>
                </a:ext>
              </a:extLst>
            </p:cNvPr>
            <p:cNvGrpSpPr/>
            <p:nvPr/>
          </p:nvGrpSpPr>
          <p:grpSpPr>
            <a:xfrm>
              <a:off x="6597064" y="2038961"/>
              <a:ext cx="3599604" cy="1208756"/>
              <a:chOff x="6675904" y="2209522"/>
              <a:chExt cx="3272367" cy="1098869"/>
            </a:xfrm>
          </p:grpSpPr>
          <p:pic>
            <p:nvPicPr>
              <p:cNvPr id="54" name="Picture 53" descr="A white letter on a black background&#10;&#10;Description automatically generated">
                <a:extLst>
                  <a:ext uri="{FF2B5EF4-FFF2-40B4-BE49-F238E27FC236}">
                    <a16:creationId xmlns:a16="http://schemas.microsoft.com/office/drawing/2014/main" id="{F78AA918-43BB-D172-265B-0AB43E402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904" y="2532263"/>
                <a:ext cx="598389" cy="776128"/>
              </a:xfrm>
              <a:prstGeom prst="rect">
                <a:avLst/>
              </a:prstGeom>
            </p:spPr>
          </p:pic>
          <p:pic>
            <p:nvPicPr>
              <p:cNvPr id="56" name="Picture 55" descr="A black letter on a white background&#10;&#10;Description automatically generated">
                <a:extLst>
                  <a:ext uri="{FF2B5EF4-FFF2-40B4-BE49-F238E27FC236}">
                    <a16:creationId xmlns:a16="http://schemas.microsoft.com/office/drawing/2014/main" id="{ED86E2B3-5CC3-A983-1D2A-A1C631C7D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6358" y="2209522"/>
                <a:ext cx="776128" cy="829450"/>
              </a:xfrm>
              <a:prstGeom prst="rect">
                <a:avLst/>
              </a:prstGeom>
            </p:spPr>
          </p:pic>
          <p:pic>
            <p:nvPicPr>
              <p:cNvPr id="58" name="Picture 57" descr="A black and white sign with a letter h&#10;&#10;Description automatically generated">
                <a:extLst>
                  <a:ext uri="{FF2B5EF4-FFF2-40B4-BE49-F238E27FC236}">
                    <a16:creationId xmlns:a16="http://schemas.microsoft.com/office/drawing/2014/main" id="{27F8948F-E7C8-3C28-8729-49EB9A1CC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340879">
                <a:off x="7949190" y="2263763"/>
                <a:ext cx="521368" cy="841300"/>
              </a:xfrm>
              <a:prstGeom prst="rect">
                <a:avLst/>
              </a:prstGeom>
            </p:spPr>
          </p:pic>
          <p:pic>
            <p:nvPicPr>
              <p:cNvPr id="60" name="Picture 59" descr="A white letter on a black background&#10;&#10;Description automatically generated">
                <a:extLst>
                  <a:ext uri="{FF2B5EF4-FFF2-40B4-BE49-F238E27FC236}">
                    <a16:creationId xmlns:a16="http://schemas.microsoft.com/office/drawing/2014/main" id="{92241E97-8641-41E6-31AD-A038D7F83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98158">
                <a:off x="9326185" y="2480499"/>
                <a:ext cx="622086" cy="693183"/>
              </a:xfrm>
              <a:prstGeom prst="rect">
                <a:avLst/>
              </a:prstGeom>
            </p:spPr>
          </p:pic>
          <p:pic>
            <p:nvPicPr>
              <p:cNvPr id="62" name="Picture 61" descr="A white letter on a black background&#10;&#10;Description automatically generated">
                <a:extLst>
                  <a:ext uri="{FF2B5EF4-FFF2-40B4-BE49-F238E27FC236}">
                    <a16:creationId xmlns:a16="http://schemas.microsoft.com/office/drawing/2014/main" id="{FBC94B37-5718-3B9E-DF6C-FE82D2D54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360457">
                <a:off x="8478961" y="2216306"/>
                <a:ext cx="847224" cy="841300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6875BB-969E-C714-9B7B-F557FFA5038A}"/>
                </a:ext>
              </a:extLst>
            </p:cNvPr>
            <p:cNvGrpSpPr/>
            <p:nvPr/>
          </p:nvGrpSpPr>
          <p:grpSpPr>
            <a:xfrm>
              <a:off x="6381492" y="3704987"/>
              <a:ext cx="4194937" cy="1396662"/>
              <a:chOff x="6535179" y="3536150"/>
              <a:chExt cx="3466890" cy="1154266"/>
            </a:xfrm>
          </p:grpSpPr>
          <p:pic>
            <p:nvPicPr>
              <p:cNvPr id="65" name="Picture 64" descr="A black letter on a white background&#10;&#10;Description automatically generated">
                <a:extLst>
                  <a:ext uri="{FF2B5EF4-FFF2-40B4-BE49-F238E27FC236}">
                    <a16:creationId xmlns:a16="http://schemas.microsoft.com/office/drawing/2014/main" id="{D09A30C4-AFF7-FEA6-DBA3-83F4B47D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7762" y="3925598"/>
                <a:ext cx="533220" cy="764818"/>
              </a:xfrm>
              <a:prstGeom prst="rect">
                <a:avLst/>
              </a:prstGeom>
            </p:spPr>
          </p:pic>
          <p:pic>
            <p:nvPicPr>
              <p:cNvPr id="67" name="Picture 66" descr="A black letter e on a white background&#10;&#10;Description automatically generated">
                <a:extLst>
                  <a:ext uri="{FF2B5EF4-FFF2-40B4-BE49-F238E27FC236}">
                    <a16:creationId xmlns:a16="http://schemas.microsoft.com/office/drawing/2014/main" id="{5180E769-3DD8-9C97-FA24-12B8CA206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04219" y="3574875"/>
                <a:ext cx="597850" cy="786363"/>
              </a:xfrm>
              <a:prstGeom prst="rect">
                <a:avLst/>
              </a:prstGeom>
            </p:spPr>
          </p:pic>
          <p:pic>
            <p:nvPicPr>
              <p:cNvPr id="69" name="Picture 68" descr="A black and white letter p&#10;&#10;Description automatically generated">
                <a:extLst>
                  <a:ext uri="{FF2B5EF4-FFF2-40B4-BE49-F238E27FC236}">
                    <a16:creationId xmlns:a16="http://schemas.microsoft.com/office/drawing/2014/main" id="{1925F9AD-2B14-299F-9F52-023ABC78D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28449" y="3728379"/>
                <a:ext cx="640938" cy="791749"/>
              </a:xfrm>
              <a:prstGeom prst="rect">
                <a:avLst/>
              </a:prstGeom>
            </p:spPr>
          </p:pic>
          <p:pic>
            <p:nvPicPr>
              <p:cNvPr id="71" name="Picture 70" descr="A white sign with a person's hand&#10;&#10;Description automatically generated">
                <a:extLst>
                  <a:ext uri="{FF2B5EF4-FFF2-40B4-BE49-F238E27FC236}">
                    <a16:creationId xmlns:a16="http://schemas.microsoft.com/office/drawing/2014/main" id="{0B038850-30B5-0F60-47BA-9D76C0426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44071" y="3728379"/>
                <a:ext cx="587078" cy="856380"/>
              </a:xfrm>
              <a:prstGeom prst="rect">
                <a:avLst/>
              </a:prstGeom>
            </p:spPr>
          </p:pic>
          <p:pic>
            <p:nvPicPr>
              <p:cNvPr id="73" name="Picture 72" descr="A white letter on a black background&#10;&#10;Description automatically generated">
                <a:extLst>
                  <a:ext uri="{FF2B5EF4-FFF2-40B4-BE49-F238E27FC236}">
                    <a16:creationId xmlns:a16="http://schemas.microsoft.com/office/drawing/2014/main" id="{66880174-9867-90C7-1862-28F8F4A65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35179" y="3536150"/>
                <a:ext cx="630166" cy="705571"/>
              </a:xfrm>
              <a:prstGeom prst="rect">
                <a:avLst/>
              </a:prstGeom>
            </p:spPr>
          </p:pic>
          <p:pic>
            <p:nvPicPr>
              <p:cNvPr id="77" name="Picture 76" descr="A white letter on a grey background&#10;&#10;Description automatically generated">
                <a:extLst>
                  <a:ext uri="{FF2B5EF4-FFF2-40B4-BE49-F238E27FC236}">
                    <a16:creationId xmlns:a16="http://schemas.microsoft.com/office/drawing/2014/main" id="{D2F07C33-AF0D-FB3C-2A71-DE24263B2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25141" y="3925967"/>
                <a:ext cx="560148" cy="614009"/>
              </a:xfrm>
              <a:prstGeom prst="rect">
                <a:avLst/>
              </a:prstGeom>
            </p:spPr>
          </p:pic>
        </p:grpSp>
        <p:pic>
          <p:nvPicPr>
            <p:cNvPr id="80" name="Picture 79" descr="A red lips print on a black background&#10;&#10;Description automatically generated">
              <a:extLst>
                <a:ext uri="{FF2B5EF4-FFF2-40B4-BE49-F238E27FC236}">
                  <a16:creationId xmlns:a16="http://schemas.microsoft.com/office/drawing/2014/main" id="{8F7868BD-8847-35B7-65DB-E22184AD1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85" t="12676" r="-1185" b="15678"/>
            <a:stretch/>
          </p:blipFill>
          <p:spPr>
            <a:xfrm>
              <a:off x="7593486" y="2864206"/>
              <a:ext cx="1901272" cy="1362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1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3D0FF1EA-C027-C559-34D7-A893EE39E331}"/>
              </a:ext>
            </a:extLst>
          </p:cNvPr>
          <p:cNvGrpSpPr/>
          <p:nvPr/>
        </p:nvGrpSpPr>
        <p:grpSpPr>
          <a:xfrm>
            <a:off x="6096000" y="155863"/>
            <a:ext cx="4765924" cy="6546273"/>
            <a:chOff x="6096000" y="155863"/>
            <a:chExt cx="4765924" cy="6546273"/>
          </a:xfrm>
        </p:grpSpPr>
        <p:pic>
          <p:nvPicPr>
            <p:cNvPr id="50" name="Picture 49" descr="A purple background with black lines and birds&#10;&#10;Description automatically generated">
              <a:extLst>
                <a:ext uri="{FF2B5EF4-FFF2-40B4-BE49-F238E27FC236}">
                  <a16:creationId xmlns:a16="http://schemas.microsoft.com/office/drawing/2014/main" id="{BE7406C8-DE19-5D5C-A7AA-58B037D70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55863"/>
              <a:ext cx="4765924" cy="6546273"/>
            </a:xfrm>
            <a:prstGeom prst="rect">
              <a:avLst/>
            </a:prstGeom>
            <a:solidFill>
              <a:srgbClr val="986796"/>
            </a:solidFill>
            <a:ln>
              <a:noFill/>
            </a:ln>
            <a:effectLst>
              <a:outerShdw blurRad="345302" algn="ctr" rotWithShape="0">
                <a:prstClr val="black">
                  <a:alpha val="45329"/>
                </a:prstClr>
              </a:outerShdw>
            </a:effectLst>
          </p:spPr>
        </p:pic>
        <p:pic>
          <p:nvPicPr>
            <p:cNvPr id="52" name="Picture 51" descr="A purple and black text&#10;&#10;Description automatically generated">
              <a:extLst>
                <a:ext uri="{FF2B5EF4-FFF2-40B4-BE49-F238E27FC236}">
                  <a16:creationId xmlns:a16="http://schemas.microsoft.com/office/drawing/2014/main" id="{C01B5910-B3DC-BDCA-2742-E12E62147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5303" y="1155874"/>
              <a:ext cx="4387317" cy="883087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0F881A4-111B-D135-AA28-4459C476081C}"/>
                </a:ext>
              </a:extLst>
            </p:cNvPr>
            <p:cNvGrpSpPr/>
            <p:nvPr/>
          </p:nvGrpSpPr>
          <p:grpSpPr>
            <a:xfrm>
              <a:off x="6597064" y="2038961"/>
              <a:ext cx="3599604" cy="1208756"/>
              <a:chOff x="6675904" y="2209522"/>
              <a:chExt cx="3272367" cy="1098869"/>
            </a:xfrm>
          </p:grpSpPr>
          <p:pic>
            <p:nvPicPr>
              <p:cNvPr id="54" name="Picture 53" descr="A white letter on a black background&#10;&#10;Description automatically generated">
                <a:extLst>
                  <a:ext uri="{FF2B5EF4-FFF2-40B4-BE49-F238E27FC236}">
                    <a16:creationId xmlns:a16="http://schemas.microsoft.com/office/drawing/2014/main" id="{F78AA918-43BB-D172-265B-0AB43E402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75904" y="2532263"/>
                <a:ext cx="598389" cy="776128"/>
              </a:xfrm>
              <a:prstGeom prst="rect">
                <a:avLst/>
              </a:prstGeom>
            </p:spPr>
          </p:pic>
          <p:pic>
            <p:nvPicPr>
              <p:cNvPr id="56" name="Picture 55" descr="A black letter on a white background&#10;&#10;Description automatically generated">
                <a:extLst>
                  <a:ext uri="{FF2B5EF4-FFF2-40B4-BE49-F238E27FC236}">
                    <a16:creationId xmlns:a16="http://schemas.microsoft.com/office/drawing/2014/main" id="{ED86E2B3-5CC3-A983-1D2A-A1C631C7D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06358" y="2209522"/>
                <a:ext cx="776128" cy="829450"/>
              </a:xfrm>
              <a:prstGeom prst="rect">
                <a:avLst/>
              </a:prstGeom>
            </p:spPr>
          </p:pic>
          <p:pic>
            <p:nvPicPr>
              <p:cNvPr id="58" name="Picture 57" descr="A black and white sign with a letter h&#10;&#10;Description automatically generated">
                <a:extLst>
                  <a:ext uri="{FF2B5EF4-FFF2-40B4-BE49-F238E27FC236}">
                    <a16:creationId xmlns:a16="http://schemas.microsoft.com/office/drawing/2014/main" id="{27F8948F-E7C8-3C28-8729-49EB9A1CC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340879">
                <a:off x="7949190" y="2263763"/>
                <a:ext cx="521368" cy="841300"/>
              </a:xfrm>
              <a:prstGeom prst="rect">
                <a:avLst/>
              </a:prstGeom>
            </p:spPr>
          </p:pic>
          <p:pic>
            <p:nvPicPr>
              <p:cNvPr id="60" name="Picture 59" descr="A white letter on a black background&#10;&#10;Description automatically generated">
                <a:extLst>
                  <a:ext uri="{FF2B5EF4-FFF2-40B4-BE49-F238E27FC236}">
                    <a16:creationId xmlns:a16="http://schemas.microsoft.com/office/drawing/2014/main" id="{92241E97-8641-41E6-31AD-A038D7F83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98158">
                <a:off x="9326185" y="2480499"/>
                <a:ext cx="622086" cy="693183"/>
              </a:xfrm>
              <a:prstGeom prst="rect">
                <a:avLst/>
              </a:prstGeom>
            </p:spPr>
          </p:pic>
          <p:pic>
            <p:nvPicPr>
              <p:cNvPr id="62" name="Picture 61" descr="A white letter on a black background&#10;&#10;Description automatically generated">
                <a:extLst>
                  <a:ext uri="{FF2B5EF4-FFF2-40B4-BE49-F238E27FC236}">
                    <a16:creationId xmlns:a16="http://schemas.microsoft.com/office/drawing/2014/main" id="{FBC94B37-5718-3B9E-DF6C-FE82D2D54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60457">
                <a:off x="8478961" y="2216306"/>
                <a:ext cx="847224" cy="841300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6875BB-969E-C714-9B7B-F557FFA5038A}"/>
                </a:ext>
              </a:extLst>
            </p:cNvPr>
            <p:cNvGrpSpPr/>
            <p:nvPr/>
          </p:nvGrpSpPr>
          <p:grpSpPr>
            <a:xfrm>
              <a:off x="6381492" y="3704987"/>
              <a:ext cx="4194937" cy="1396662"/>
              <a:chOff x="6535179" y="3536150"/>
              <a:chExt cx="3466890" cy="1154266"/>
            </a:xfrm>
          </p:grpSpPr>
          <p:pic>
            <p:nvPicPr>
              <p:cNvPr id="65" name="Picture 64" descr="A black letter on a white background&#10;&#10;Description automatically generated">
                <a:extLst>
                  <a:ext uri="{FF2B5EF4-FFF2-40B4-BE49-F238E27FC236}">
                    <a16:creationId xmlns:a16="http://schemas.microsoft.com/office/drawing/2014/main" id="{D09A30C4-AFF7-FEA6-DBA3-83F4B47D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57762" y="3925598"/>
                <a:ext cx="533220" cy="764818"/>
              </a:xfrm>
              <a:prstGeom prst="rect">
                <a:avLst/>
              </a:prstGeom>
            </p:spPr>
          </p:pic>
          <p:pic>
            <p:nvPicPr>
              <p:cNvPr id="67" name="Picture 66" descr="A black letter e on a white background&#10;&#10;Description automatically generated">
                <a:extLst>
                  <a:ext uri="{FF2B5EF4-FFF2-40B4-BE49-F238E27FC236}">
                    <a16:creationId xmlns:a16="http://schemas.microsoft.com/office/drawing/2014/main" id="{5180E769-3DD8-9C97-FA24-12B8CA206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04219" y="3574875"/>
                <a:ext cx="597850" cy="786363"/>
              </a:xfrm>
              <a:prstGeom prst="rect">
                <a:avLst/>
              </a:prstGeom>
            </p:spPr>
          </p:pic>
          <p:pic>
            <p:nvPicPr>
              <p:cNvPr id="69" name="Picture 68" descr="A black and white letter p&#10;&#10;Description automatically generated">
                <a:extLst>
                  <a:ext uri="{FF2B5EF4-FFF2-40B4-BE49-F238E27FC236}">
                    <a16:creationId xmlns:a16="http://schemas.microsoft.com/office/drawing/2014/main" id="{1925F9AD-2B14-299F-9F52-023ABC78D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28449" y="3728379"/>
                <a:ext cx="640938" cy="791749"/>
              </a:xfrm>
              <a:prstGeom prst="rect">
                <a:avLst/>
              </a:prstGeom>
            </p:spPr>
          </p:pic>
          <p:pic>
            <p:nvPicPr>
              <p:cNvPr id="71" name="Picture 70" descr="A white sign with a person's hand&#10;&#10;Description automatically generated">
                <a:extLst>
                  <a:ext uri="{FF2B5EF4-FFF2-40B4-BE49-F238E27FC236}">
                    <a16:creationId xmlns:a16="http://schemas.microsoft.com/office/drawing/2014/main" id="{0B038850-30B5-0F60-47BA-9D76C0426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4071" y="3728379"/>
                <a:ext cx="587078" cy="856380"/>
              </a:xfrm>
              <a:prstGeom prst="rect">
                <a:avLst/>
              </a:prstGeom>
            </p:spPr>
          </p:pic>
          <p:pic>
            <p:nvPicPr>
              <p:cNvPr id="73" name="Picture 72" descr="A white letter on a black background&#10;&#10;Description automatically generated">
                <a:extLst>
                  <a:ext uri="{FF2B5EF4-FFF2-40B4-BE49-F238E27FC236}">
                    <a16:creationId xmlns:a16="http://schemas.microsoft.com/office/drawing/2014/main" id="{66880174-9867-90C7-1862-28F8F4A65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35179" y="3536150"/>
                <a:ext cx="630166" cy="705571"/>
              </a:xfrm>
              <a:prstGeom prst="rect">
                <a:avLst/>
              </a:prstGeom>
            </p:spPr>
          </p:pic>
          <p:pic>
            <p:nvPicPr>
              <p:cNvPr id="77" name="Picture 76" descr="A white letter on a grey background&#10;&#10;Description automatically generated">
                <a:extLst>
                  <a:ext uri="{FF2B5EF4-FFF2-40B4-BE49-F238E27FC236}">
                    <a16:creationId xmlns:a16="http://schemas.microsoft.com/office/drawing/2014/main" id="{D2F07C33-AF0D-FB3C-2A71-DE24263B2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25141" y="3925967"/>
                <a:ext cx="560148" cy="614009"/>
              </a:xfrm>
              <a:prstGeom prst="rect">
                <a:avLst/>
              </a:prstGeom>
            </p:spPr>
          </p:pic>
        </p:grpSp>
        <p:pic>
          <p:nvPicPr>
            <p:cNvPr id="80" name="Picture 79" descr="A red lips print on a black background&#10;&#10;Description automatically generated">
              <a:extLst>
                <a:ext uri="{FF2B5EF4-FFF2-40B4-BE49-F238E27FC236}">
                  <a16:creationId xmlns:a16="http://schemas.microsoft.com/office/drawing/2014/main" id="{8F7868BD-8847-35B7-65DB-E22184AD1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85" t="12676" r="-1185" b="15678"/>
            <a:stretch/>
          </p:blipFill>
          <p:spPr>
            <a:xfrm>
              <a:off x="7593486" y="2864206"/>
              <a:ext cx="1901272" cy="1362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34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white letter v on a black background&#10;&#10;Description automatically generated">
            <a:extLst>
              <a:ext uri="{FF2B5EF4-FFF2-40B4-BE49-F238E27FC236}">
                <a16:creationId xmlns:a16="http://schemas.microsoft.com/office/drawing/2014/main" id="{28869A00-27E6-5DB8-B2EA-22C5A1BE8C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552" y="3548002"/>
            <a:ext cx="634734" cy="870792"/>
          </a:xfrm>
          <a:prstGeom prst="rect">
            <a:avLst/>
          </a:prstGeom>
        </p:spPr>
      </p:pic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7F1B333-3132-FEE3-1CE6-2FE990263E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82997">
            <a:off x="3631138" y="1222045"/>
            <a:ext cx="500729" cy="557955"/>
          </a:xfrm>
          <a:prstGeom prst="rect">
            <a:avLst/>
          </a:prstGeom>
        </p:spPr>
      </p:pic>
      <p:pic>
        <p:nvPicPr>
          <p:cNvPr id="6" name="Picture 5" descr="A black letter on a white surface&#10;&#10;Description automatically generated">
            <a:extLst>
              <a:ext uri="{FF2B5EF4-FFF2-40B4-BE49-F238E27FC236}">
                <a16:creationId xmlns:a16="http://schemas.microsoft.com/office/drawing/2014/main" id="{C92BD428-3DA7-4F19-ACEA-F81CB5EF95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837" y="2340487"/>
            <a:ext cx="666209" cy="818335"/>
          </a:xfrm>
          <a:prstGeom prst="rect">
            <a:avLst/>
          </a:prstGeom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85C0E4F0-1E46-2131-E91B-1FF24F6E81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951" y="2082235"/>
            <a:ext cx="933741" cy="980953"/>
          </a:xfrm>
          <a:prstGeom prst="rect">
            <a:avLst/>
          </a:prstGeom>
        </p:spPr>
      </p:pic>
      <p:pic>
        <p:nvPicPr>
          <p:cNvPr id="10" name="Picture 9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8210632-ACB5-16A3-5AE7-D760B27855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168" y="2404755"/>
            <a:ext cx="540311" cy="786861"/>
          </a:xfrm>
          <a:prstGeom prst="rect">
            <a:avLst/>
          </a:prstGeom>
        </p:spPr>
      </p:pic>
      <p:pic>
        <p:nvPicPr>
          <p:cNvPr id="18" name="Picture 17" descr="A black letter on a white surface&#10;&#10;Description automatically generated">
            <a:extLst>
              <a:ext uri="{FF2B5EF4-FFF2-40B4-BE49-F238E27FC236}">
                <a16:creationId xmlns:a16="http://schemas.microsoft.com/office/drawing/2014/main" id="{9A9B4B4A-9143-77B6-C466-A134F23A33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533" y="3543488"/>
            <a:ext cx="681946" cy="723912"/>
          </a:xfrm>
          <a:prstGeom prst="rect">
            <a:avLst/>
          </a:prstGeom>
        </p:spPr>
      </p:pic>
      <p:pic>
        <p:nvPicPr>
          <p:cNvPr id="20" name="Picture 19" descr="A black letter on a white surface&#10;&#10;Description automatically generated">
            <a:extLst>
              <a:ext uri="{FF2B5EF4-FFF2-40B4-BE49-F238E27FC236}">
                <a16:creationId xmlns:a16="http://schemas.microsoft.com/office/drawing/2014/main" id="{6AF275DC-4975-E1D1-9297-594E6993E2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634" y="3595214"/>
            <a:ext cx="592768" cy="776369"/>
          </a:xfrm>
          <a:prstGeom prst="rect">
            <a:avLst/>
          </a:prstGeom>
        </p:spPr>
      </p:pic>
      <p:pic>
        <p:nvPicPr>
          <p:cNvPr id="22" name="Picture 21" descr="A white sign with a person's hand&#10;&#10;Description automatically generated">
            <a:extLst>
              <a:ext uri="{FF2B5EF4-FFF2-40B4-BE49-F238E27FC236}">
                <a16:creationId xmlns:a16="http://schemas.microsoft.com/office/drawing/2014/main" id="{844FC50F-829F-459B-9EC7-42DC5F13B8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292" y="3735852"/>
            <a:ext cx="571785" cy="834072"/>
          </a:xfrm>
          <a:prstGeom prst="rect">
            <a:avLst/>
          </a:prstGeom>
        </p:spPr>
      </p:pic>
      <p:pic>
        <p:nvPicPr>
          <p:cNvPr id="26" name="Picture 2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6264D612-E142-86EA-DF13-53C5C6F00A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9666" y="2129296"/>
            <a:ext cx="849809" cy="918004"/>
          </a:xfrm>
          <a:prstGeom prst="rect">
            <a:avLst/>
          </a:prstGeom>
        </p:spPr>
      </p:pic>
      <p:pic>
        <p:nvPicPr>
          <p:cNvPr id="28" name="Picture 27" descr="A black and white striped object&#10;&#10;Description automatically generated">
            <a:extLst>
              <a:ext uri="{FF2B5EF4-FFF2-40B4-BE49-F238E27FC236}">
                <a16:creationId xmlns:a16="http://schemas.microsoft.com/office/drawing/2014/main" id="{FCB26D38-954F-3FC6-3A6B-56E2D19FF96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2165" y="2041811"/>
            <a:ext cx="398676" cy="823581"/>
          </a:xfrm>
          <a:prstGeom prst="rect">
            <a:avLst/>
          </a:prstGeom>
        </p:spPr>
      </p:pic>
      <p:pic>
        <p:nvPicPr>
          <p:cNvPr id="14" name="Picture 13" descr="A white letter i on a black background&#10;&#10;Description automatically generated">
            <a:extLst>
              <a:ext uri="{FF2B5EF4-FFF2-40B4-BE49-F238E27FC236}">
                <a16:creationId xmlns:a16="http://schemas.microsoft.com/office/drawing/2014/main" id="{FD522639-DF41-122D-99F4-C062000900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515" y="3425026"/>
            <a:ext cx="729158" cy="1038656"/>
          </a:xfrm>
          <a:prstGeom prst="rect">
            <a:avLst/>
          </a:prstGeom>
        </p:spPr>
      </p:pic>
      <p:pic>
        <p:nvPicPr>
          <p:cNvPr id="12" name="Picture 1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0ADA23E2-1FE6-B883-ED5E-D9056B04C72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933" y="3258491"/>
            <a:ext cx="944233" cy="949478"/>
          </a:xfrm>
          <a:prstGeom prst="rect">
            <a:avLst/>
          </a:prstGeom>
        </p:spPr>
      </p:pic>
      <p:pic>
        <p:nvPicPr>
          <p:cNvPr id="16" name="Picture 15" descr="A black and white letter o&#10;&#10;Description automatically generated">
            <a:extLst>
              <a:ext uri="{FF2B5EF4-FFF2-40B4-BE49-F238E27FC236}">
                <a16:creationId xmlns:a16="http://schemas.microsoft.com/office/drawing/2014/main" id="{DA829C27-747D-5ADF-E914-D675E03B64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004" y="3964424"/>
            <a:ext cx="671454" cy="6085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5C023D-C899-399A-7608-F4861C932F21}"/>
              </a:ext>
            </a:extLst>
          </p:cNvPr>
          <p:cNvSpPr txBox="1"/>
          <p:nvPr/>
        </p:nvSpPr>
        <p:spPr>
          <a:xfrm rot="20980852">
            <a:off x="1958156" y="647225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I SEE 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E5821-34EB-A7A3-7AB9-9572BE80931D}"/>
              </a:ext>
            </a:extLst>
          </p:cNvPr>
          <p:cNvSpPr txBox="1"/>
          <p:nvPr/>
        </p:nvSpPr>
        <p:spPr>
          <a:xfrm rot="815440">
            <a:off x="4277762" y="755901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I LIKE 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6C5362-A824-75D4-727C-D3691CAD169B}"/>
              </a:ext>
            </a:extLst>
          </p:cNvPr>
          <p:cNvSpPr txBox="1"/>
          <p:nvPr/>
        </p:nvSpPr>
        <p:spPr>
          <a:xfrm rot="425201">
            <a:off x="1925841" y="467585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I WANT 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475448-B1B5-C392-B486-C7ECD288B846}"/>
              </a:ext>
            </a:extLst>
          </p:cNvPr>
          <p:cNvSpPr txBox="1"/>
          <p:nvPr/>
        </p:nvSpPr>
        <p:spPr>
          <a:xfrm rot="21180895">
            <a:off x="4449426" y="4985185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I GOT 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0805EA-D257-2B02-41A0-D5645413C0F8}"/>
              </a:ext>
            </a:extLst>
          </p:cNvPr>
          <p:cNvSpPr txBox="1"/>
          <p:nvPr/>
        </p:nvSpPr>
        <p:spPr>
          <a:xfrm rot="196582">
            <a:off x="1868266" y="5626352"/>
            <a:ext cx="4176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“BREAKUP WITH YOUR GIRLFRIEND</a:t>
            </a:r>
            <a:b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</a:b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…CAUSE I’M BORED”</a:t>
            </a:r>
          </a:p>
        </p:txBody>
      </p:sp>
      <p:pic>
        <p:nvPicPr>
          <p:cNvPr id="35" name="Picture 34" descr="A red lips print on a black background&#10;&#10;Description automatically generated">
            <a:extLst>
              <a:ext uri="{FF2B5EF4-FFF2-40B4-BE49-F238E27FC236}">
                <a16:creationId xmlns:a16="http://schemas.microsoft.com/office/drawing/2014/main" id="{0522778E-F463-9E9C-8303-960723B3278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9"/>
          <a:stretch/>
        </p:blipFill>
        <p:spPr>
          <a:xfrm rot="807436">
            <a:off x="4770236" y="1429009"/>
            <a:ext cx="1269368" cy="909451"/>
          </a:xfrm>
          <a:prstGeom prst="rect">
            <a:avLst/>
          </a:prstGeom>
        </p:spPr>
      </p:pic>
      <p:pic>
        <p:nvPicPr>
          <p:cNvPr id="36" name="Picture 35" descr="A red lips print on a black background&#10;&#10;Description automatically generated">
            <a:extLst>
              <a:ext uri="{FF2B5EF4-FFF2-40B4-BE49-F238E27FC236}">
                <a16:creationId xmlns:a16="http://schemas.microsoft.com/office/drawing/2014/main" id="{79CA94DB-4358-7D1A-BE6A-6501028EC1F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9"/>
          <a:stretch/>
        </p:blipFill>
        <p:spPr>
          <a:xfrm rot="21328608">
            <a:off x="2778429" y="2753205"/>
            <a:ext cx="1331209" cy="953758"/>
          </a:xfrm>
          <a:prstGeom prst="rect">
            <a:avLst/>
          </a:prstGeom>
        </p:spPr>
      </p:pic>
      <p:pic>
        <p:nvPicPr>
          <p:cNvPr id="37" name="Picture 36" descr="A red lips print on a black background&#10;&#10;Description automatically generated">
            <a:extLst>
              <a:ext uri="{FF2B5EF4-FFF2-40B4-BE49-F238E27FC236}">
                <a16:creationId xmlns:a16="http://schemas.microsoft.com/office/drawing/2014/main" id="{94A66CF0-D6D9-B59E-E216-E05ACDF5D96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5" t="12676" r="-1185" b="15678"/>
          <a:stretch/>
        </p:blipFill>
        <p:spPr>
          <a:xfrm rot="20287695">
            <a:off x="1782334" y="1161732"/>
            <a:ext cx="1610763" cy="1154047"/>
          </a:xfrm>
          <a:prstGeom prst="rect">
            <a:avLst/>
          </a:prstGeom>
        </p:spPr>
      </p:pic>
      <p:pic>
        <p:nvPicPr>
          <p:cNvPr id="38" name="Picture 37" descr="A red lips print on a black background&#10;&#10;Description automatically generated">
            <a:extLst>
              <a:ext uri="{FF2B5EF4-FFF2-40B4-BE49-F238E27FC236}">
                <a16:creationId xmlns:a16="http://schemas.microsoft.com/office/drawing/2014/main" id="{921CBB0C-4AE3-35E5-1238-9479F6659DF1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9"/>
          <a:stretch/>
        </p:blipFill>
        <p:spPr>
          <a:xfrm rot="864153">
            <a:off x="3616773" y="4450577"/>
            <a:ext cx="1210190" cy="867053"/>
          </a:xfrm>
          <a:prstGeom prst="rect">
            <a:avLst/>
          </a:prstGeom>
        </p:spPr>
      </p:pic>
      <p:pic>
        <p:nvPicPr>
          <p:cNvPr id="40" name="Picture 39" descr="A purple lined paper with white lines&#10;&#10;Description automatically generated">
            <a:extLst>
              <a:ext uri="{FF2B5EF4-FFF2-40B4-BE49-F238E27FC236}">
                <a16:creationId xmlns:a16="http://schemas.microsoft.com/office/drawing/2014/main" id="{EC1AD748-C16A-4EA2-A2A5-7E4DC861C5B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547">
            <a:off x="6895787" y="1979377"/>
            <a:ext cx="3358642" cy="4258277"/>
          </a:xfrm>
          <a:prstGeom prst="rect">
            <a:avLst/>
          </a:prstGeom>
        </p:spPr>
      </p:pic>
      <p:pic>
        <p:nvPicPr>
          <p:cNvPr id="1026" name="Picture 2" descr="Big Sean's song was about Naya Rivera | CNN">
            <a:extLst>
              <a:ext uri="{FF2B5EF4-FFF2-40B4-BE49-F238E27FC236}">
                <a16:creationId xmlns:a16="http://schemas.microsoft.com/office/drawing/2014/main" id="{C429D870-3F63-0A24-9A58-696907FEF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399789">
            <a:off x="6431921" y="1178294"/>
            <a:ext cx="3392175" cy="4160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8D84556F-1882-B0A4-82F3-0F9D34763E5C}"/>
              </a:ext>
            </a:extLst>
          </p:cNvPr>
          <p:cNvGrpSpPr/>
          <p:nvPr/>
        </p:nvGrpSpPr>
        <p:grpSpPr>
          <a:xfrm>
            <a:off x="7089745" y="416676"/>
            <a:ext cx="3311578" cy="1522884"/>
            <a:chOff x="6376572" y="252855"/>
            <a:chExt cx="4407711" cy="2229655"/>
          </a:xfrm>
        </p:grpSpPr>
        <p:pic>
          <p:nvPicPr>
            <p:cNvPr id="42" name="Picture 41" descr="A black number on a white surface&#10;&#10;Description automatically generated">
              <a:extLst>
                <a:ext uri="{FF2B5EF4-FFF2-40B4-BE49-F238E27FC236}">
                  <a16:creationId xmlns:a16="http://schemas.microsoft.com/office/drawing/2014/main" id="{D3F6853A-07A3-CA17-709C-6D24455F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376572" y="432869"/>
              <a:ext cx="1181100" cy="1320800"/>
            </a:xfrm>
            <a:prstGeom prst="rect">
              <a:avLst/>
            </a:prstGeom>
          </p:spPr>
        </p:pic>
        <p:pic>
          <p:nvPicPr>
            <p:cNvPr id="48" name="Picture 47" descr="A white sticker with a number four&#10;&#10;Description automatically generated">
              <a:extLst>
                <a:ext uri="{FF2B5EF4-FFF2-40B4-BE49-F238E27FC236}">
                  <a16:creationId xmlns:a16="http://schemas.microsoft.com/office/drawing/2014/main" id="{4F2CC557-97AF-E913-6217-01FB7CBA3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879283" y="564809"/>
              <a:ext cx="1905000" cy="1917701"/>
            </a:xfrm>
            <a:prstGeom prst="rect">
              <a:avLst/>
            </a:prstGeom>
          </p:spPr>
        </p:pic>
        <p:pic>
          <p:nvPicPr>
            <p:cNvPr id="46" name="Picture 45" descr="A white number on a black surface&#10;&#10;Description automatically generated">
              <a:extLst>
                <a:ext uri="{FF2B5EF4-FFF2-40B4-BE49-F238E27FC236}">
                  <a16:creationId xmlns:a16="http://schemas.microsoft.com/office/drawing/2014/main" id="{9F195DC3-CF1C-12CC-F57E-99D92E13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28008" y="252855"/>
              <a:ext cx="1155700" cy="1485900"/>
            </a:xfrm>
            <a:prstGeom prst="rect">
              <a:avLst/>
            </a:prstGeom>
          </p:spPr>
        </p:pic>
        <p:pic>
          <p:nvPicPr>
            <p:cNvPr id="44" name="Picture 43" descr="A black letter on a white surface&#10;&#10;Description automatically generated">
              <a:extLst>
                <a:ext uri="{FF2B5EF4-FFF2-40B4-BE49-F238E27FC236}">
                  <a16:creationId xmlns:a16="http://schemas.microsoft.com/office/drawing/2014/main" id="{4DE565A8-417E-802F-5491-4ABECB1BD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556080" y="385150"/>
              <a:ext cx="762000" cy="12319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79AF69B-9DE3-6A6A-93E4-62CDBBAC4D48}"/>
              </a:ext>
            </a:extLst>
          </p:cNvPr>
          <p:cNvSpPr txBox="1"/>
          <p:nvPr/>
        </p:nvSpPr>
        <p:spPr>
          <a:xfrm rot="21270764">
            <a:off x="6466367" y="5461347"/>
            <a:ext cx="16321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SEAN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0D5E23-8749-BAA6-0B37-D4EE6AF881A7}"/>
              </a:ext>
            </a:extLst>
          </p:cNvPr>
          <p:cNvSpPr txBox="1"/>
          <p:nvPr/>
        </p:nvSpPr>
        <p:spPr>
          <a:xfrm rot="313503">
            <a:off x="8438588" y="5575704"/>
            <a:ext cx="1739580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HK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SMARIANA </a:t>
            </a:r>
            <a:br>
              <a:rPr lang="en-HK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</a:br>
            <a:r>
              <a:rPr lang="en-HK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SCHMANDE</a:t>
            </a: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  <a:latin typeface="Covered By Your Grace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200438-1357-71C2-91C3-55C87733EB4B}"/>
              </a:ext>
            </a:extLst>
          </p:cNvPr>
          <p:cNvSpPr/>
          <p:nvPr/>
        </p:nvSpPr>
        <p:spPr>
          <a:xfrm>
            <a:off x="6111754" y="283983"/>
            <a:ext cx="2211977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123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895351-7ECA-3390-E64E-B3232E05E689}"/>
              </a:ext>
            </a:extLst>
          </p:cNvPr>
          <p:cNvSpPr/>
          <p:nvPr/>
        </p:nvSpPr>
        <p:spPr>
          <a:xfrm>
            <a:off x="4391173" y="283983"/>
            <a:ext cx="1720581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E10F700-3D08-7BF8-D491-0F626AE62131}"/>
                  </a:ext>
                </a:extLst>
              </p14:cNvPr>
              <p14:cNvContentPartPr/>
              <p14:nvPr/>
            </p14:nvContentPartPr>
            <p14:xfrm>
              <a:off x="2776977" y="308990"/>
              <a:ext cx="15120" cy="30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E10F700-3D08-7BF8-D491-0F626AE6213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67977" y="299990"/>
                <a:ext cx="327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24" name="Ink 1023">
                <a:extLst>
                  <a:ext uri="{FF2B5EF4-FFF2-40B4-BE49-F238E27FC236}">
                    <a16:creationId xmlns:a16="http://schemas.microsoft.com/office/drawing/2014/main" id="{5F641A60-908D-5552-5AB3-5A852040F2DD}"/>
                  </a:ext>
                </a:extLst>
              </p14:cNvPr>
              <p14:cNvContentPartPr/>
              <p14:nvPr/>
            </p14:nvContentPartPr>
            <p14:xfrm>
              <a:off x="4899177" y="5479169"/>
              <a:ext cx="491040" cy="162720"/>
            </p14:xfrm>
          </p:contentPart>
        </mc:Choice>
        <mc:Fallback xmlns="">
          <p:pic>
            <p:nvPicPr>
              <p:cNvPr id="1024" name="Ink 1023">
                <a:extLst>
                  <a:ext uri="{FF2B5EF4-FFF2-40B4-BE49-F238E27FC236}">
                    <a16:creationId xmlns:a16="http://schemas.microsoft.com/office/drawing/2014/main" id="{5F641A60-908D-5552-5AB3-5A852040F2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68577" y="5448209"/>
                <a:ext cx="5526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DB3BBE69-F9D2-E7BC-78BD-834761E718B1}"/>
                  </a:ext>
                </a:extLst>
              </p14:cNvPr>
              <p14:cNvContentPartPr/>
              <p14:nvPr/>
            </p14:nvContentPartPr>
            <p14:xfrm>
              <a:off x="2194857" y="4522649"/>
              <a:ext cx="966600" cy="749880"/>
            </p14:xfrm>
          </p:contentPart>
        </mc:Choice>
        <mc:Fallback xmlns=""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DB3BBE69-F9D2-E7BC-78BD-834761E718B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64257" y="4491689"/>
                <a:ext cx="1028160" cy="8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DB8141B4-1224-904F-3E63-9F772DC538A4}"/>
                  </a:ext>
                </a:extLst>
              </p14:cNvPr>
              <p14:cNvContentPartPr/>
              <p14:nvPr/>
            </p14:nvContentPartPr>
            <p14:xfrm>
              <a:off x="5570577" y="570005"/>
              <a:ext cx="192960" cy="21420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DB8141B4-1224-904F-3E63-9F772DC538A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39617" y="539405"/>
                <a:ext cx="2541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0A21069F-9998-2081-2FCC-26CC3105EA4A}"/>
                  </a:ext>
                </a:extLst>
              </p14:cNvPr>
              <p14:cNvContentPartPr/>
              <p14:nvPr/>
            </p14:nvContentPartPr>
            <p14:xfrm>
              <a:off x="4682817" y="1270205"/>
              <a:ext cx="234360" cy="16668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0A21069F-9998-2081-2FCC-26CC3105EA4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51857" y="1239605"/>
                <a:ext cx="2955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A5977F1D-630C-4CB4-CF4B-3C74E5E53E83}"/>
                  </a:ext>
                </a:extLst>
              </p14:cNvPr>
              <p14:cNvContentPartPr/>
              <p14:nvPr/>
            </p14:nvContentPartPr>
            <p14:xfrm>
              <a:off x="4782177" y="485045"/>
              <a:ext cx="176040" cy="16020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A5977F1D-630C-4CB4-CF4B-3C74E5E53E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51577" y="454445"/>
                <a:ext cx="2376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0881C612-6116-6798-1CA2-5F555A6FEBE6}"/>
                  </a:ext>
                </a:extLst>
              </p14:cNvPr>
              <p14:cNvContentPartPr/>
              <p14:nvPr/>
            </p14:nvContentPartPr>
            <p14:xfrm>
              <a:off x="8219817" y="5316089"/>
              <a:ext cx="2192400" cy="114192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0881C612-6116-6798-1CA2-5F555A6FEBE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89217" y="5285129"/>
                <a:ext cx="2253600" cy="12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F0B9469D-7DA5-EB56-F6B0-D11A8170716A}"/>
                  </a:ext>
                </a:extLst>
              </p14:cNvPr>
              <p14:cNvContentPartPr/>
              <p14:nvPr/>
            </p14:nvContentPartPr>
            <p14:xfrm>
              <a:off x="9926577" y="4985969"/>
              <a:ext cx="288000" cy="601200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F0B9469D-7DA5-EB56-F6B0-D11A8170716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95617" y="4955369"/>
                <a:ext cx="349560" cy="66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734D3E63-1ECB-CCEF-59D6-48CD14494E8A}"/>
              </a:ext>
            </a:extLst>
          </p:cNvPr>
          <p:cNvGrpSpPr/>
          <p:nvPr/>
        </p:nvGrpSpPr>
        <p:grpSpPr>
          <a:xfrm>
            <a:off x="6861897" y="1528184"/>
            <a:ext cx="1465200" cy="1598400"/>
            <a:chOff x="6861897" y="1528184"/>
            <a:chExt cx="1465200" cy="15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BB47E918-0A24-193D-00BE-123EDF706D7F}"/>
                    </a:ext>
                  </a:extLst>
                </p14:cNvPr>
                <p14:cNvContentPartPr/>
                <p14:nvPr/>
              </p14:nvContentPartPr>
              <p14:xfrm>
                <a:off x="6861897" y="1528184"/>
                <a:ext cx="1465200" cy="133272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BB47E918-0A24-193D-00BE-123EDF706D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31297" y="1497584"/>
                  <a:ext cx="1526400" cy="13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8B29424C-C8DF-E65E-1B92-0B5807FB64A8}"/>
                    </a:ext>
                  </a:extLst>
                </p14:cNvPr>
                <p14:cNvContentPartPr/>
                <p14:nvPr/>
              </p14:nvContentPartPr>
              <p14:xfrm>
                <a:off x="7189497" y="1554464"/>
                <a:ext cx="1012320" cy="157212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8B29424C-C8DF-E65E-1B92-0B5807FB64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58897" y="1523864"/>
                  <a:ext cx="1073880" cy="163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3102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urple heart pattern on a white background&#10;&#10;Description automatically generated">
            <a:extLst>
              <a:ext uri="{FF2B5EF4-FFF2-40B4-BE49-F238E27FC236}">
                <a16:creationId xmlns:a16="http://schemas.microsoft.com/office/drawing/2014/main" id="{9737D753-8525-6DE0-89B1-EF64BD091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632" y="3556769"/>
            <a:ext cx="2914102" cy="3011621"/>
          </a:xfrm>
          <a:prstGeom prst="rect">
            <a:avLst/>
          </a:prstGeom>
        </p:spPr>
      </p:pic>
      <p:pic>
        <p:nvPicPr>
          <p:cNvPr id="2050" name="Picture 2" descr="Pete Davidson, Cazzie David Split After Two Years Together">
            <a:extLst>
              <a:ext uri="{FF2B5EF4-FFF2-40B4-BE49-F238E27FC236}">
                <a16:creationId xmlns:a16="http://schemas.microsoft.com/office/drawing/2014/main" id="{C271FCA7-F1C3-210A-59A2-FD48B245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30119">
            <a:off x="2006112" y="1299861"/>
            <a:ext cx="3838365" cy="4258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and white photo of a mountain&#10;&#10;Description automatically generated">
            <a:extLst>
              <a:ext uri="{FF2B5EF4-FFF2-40B4-BE49-F238E27FC236}">
                <a16:creationId xmlns:a16="http://schemas.microsoft.com/office/drawing/2014/main" id="{92F4009B-C20A-CE74-5B08-3002EE6C3D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388" y="284425"/>
            <a:ext cx="3347783" cy="2100966"/>
          </a:xfrm>
          <a:prstGeom prst="rect">
            <a:avLst/>
          </a:prstGeom>
        </p:spPr>
      </p:pic>
      <p:pic>
        <p:nvPicPr>
          <p:cNvPr id="5" name="Picture 4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D8F8BA52-A7DA-3C9D-BD99-BA4BD4796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033" y="446446"/>
            <a:ext cx="685268" cy="780685"/>
          </a:xfrm>
          <a:prstGeom prst="rect">
            <a:avLst/>
          </a:prstGeom>
        </p:spPr>
      </p:pic>
      <p:pic>
        <p:nvPicPr>
          <p:cNvPr id="7" name="Picture 6" descr="A black and white number&#10;&#10;Description automatically generated">
            <a:extLst>
              <a:ext uri="{FF2B5EF4-FFF2-40B4-BE49-F238E27FC236}">
                <a16:creationId xmlns:a16="http://schemas.microsoft.com/office/drawing/2014/main" id="{AD773E14-B5DD-EBBB-10F5-34C244BA3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548" y="458061"/>
            <a:ext cx="685268" cy="928147"/>
          </a:xfrm>
          <a:prstGeom prst="rect">
            <a:avLst/>
          </a:prstGeom>
        </p:spPr>
      </p:pic>
      <p:pic>
        <p:nvPicPr>
          <p:cNvPr id="9" name="Picture 8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2B6BA312-A59F-DA3B-3DBF-664A79C11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93190">
            <a:off x="3573985" y="643540"/>
            <a:ext cx="702615" cy="910798"/>
          </a:xfrm>
          <a:prstGeom prst="rect">
            <a:avLst/>
          </a:prstGeom>
        </p:spPr>
      </p:pic>
      <p:pic>
        <p:nvPicPr>
          <p:cNvPr id="11" name="Picture 10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CD2E88F3-3847-C37F-BCB3-A8ACDA2E39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02760">
            <a:off x="5035171" y="1124101"/>
            <a:ext cx="945495" cy="919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941552-AA95-F7A2-F1F9-30BCB3ECC14D}"/>
              </a:ext>
            </a:extLst>
          </p:cNvPr>
          <p:cNvSpPr txBox="1"/>
          <p:nvPr/>
        </p:nvSpPr>
        <p:spPr>
          <a:xfrm rot="20734826">
            <a:off x="1829730" y="653660"/>
            <a:ext cx="16898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PETE</a:t>
            </a:r>
          </a:p>
        </p:txBody>
      </p:sp>
      <p:pic>
        <p:nvPicPr>
          <p:cNvPr id="2052" name="Picture 4" descr="Ariana Grande Reportedly Gave Her $100,000 Engagement Ring Back to Pete  Davidson | Teen Vogue">
            <a:extLst>
              <a:ext uri="{FF2B5EF4-FFF2-40B4-BE49-F238E27FC236}">
                <a16:creationId xmlns:a16="http://schemas.microsoft.com/office/drawing/2014/main" id="{FDF67A73-4973-FF6B-B9B1-336B1BD3C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98772">
            <a:off x="3252165" y="4577789"/>
            <a:ext cx="2431391" cy="1731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urple and white chevron pattern&#10;&#10;Description automatically generated">
            <a:extLst>
              <a:ext uri="{FF2B5EF4-FFF2-40B4-BE49-F238E27FC236}">
                <a16:creationId xmlns:a16="http://schemas.microsoft.com/office/drawing/2014/main" id="{411A941D-AC81-105C-AF7B-5708E570B0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54804">
            <a:off x="1915571" y="5584055"/>
            <a:ext cx="1437760" cy="396164"/>
          </a:xfrm>
          <a:prstGeom prst="rect">
            <a:avLst/>
          </a:prstGeom>
        </p:spPr>
      </p:pic>
      <p:pic>
        <p:nvPicPr>
          <p:cNvPr id="2054" name="Picture 6" descr="Ariana Grande and Dalton Gomez's Relationship Timeline: Photos">
            <a:extLst>
              <a:ext uri="{FF2B5EF4-FFF2-40B4-BE49-F238E27FC236}">
                <a16:creationId xmlns:a16="http://schemas.microsoft.com/office/drawing/2014/main" id="{6FC1AB06-F62D-DFE6-8B45-C072B3224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349475">
            <a:off x="6466107" y="547653"/>
            <a:ext cx="3090376" cy="38711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with her hand on her mouth&#10;&#10;Description automatically generated">
            <a:extLst>
              <a:ext uri="{FF2B5EF4-FFF2-40B4-BE49-F238E27FC236}">
                <a16:creationId xmlns:a16="http://schemas.microsoft.com/office/drawing/2014/main" id="{AEC48806-8FB0-BA50-7DBA-59541B87B8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5611">
            <a:off x="7971953" y="2858258"/>
            <a:ext cx="2120980" cy="2940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spPr>
      </p:pic>
      <p:pic>
        <p:nvPicPr>
          <p:cNvPr id="21" name="Picture 20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C16C96A8-BC06-AAC3-63CE-2572178FBD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9580" y="2813125"/>
            <a:ext cx="1153677" cy="1231747"/>
          </a:xfrm>
          <a:prstGeom prst="rect">
            <a:avLst/>
          </a:prstGeom>
        </p:spPr>
      </p:pic>
      <p:pic>
        <p:nvPicPr>
          <p:cNvPr id="23" name="Picture 22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34CF8CEB-138D-11FC-7395-C909707AF3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1815" y="3940245"/>
            <a:ext cx="976115" cy="1070578"/>
          </a:xfrm>
          <a:prstGeom prst="rect">
            <a:avLst/>
          </a:prstGeom>
        </p:spPr>
      </p:pic>
      <p:pic>
        <p:nvPicPr>
          <p:cNvPr id="25" name="Picture 24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07C82819-073E-F0B6-5B65-F6ED60838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900000">
            <a:off x="6301873" y="5475816"/>
            <a:ext cx="829174" cy="944628"/>
          </a:xfrm>
          <a:prstGeom prst="rect">
            <a:avLst/>
          </a:prstGeom>
        </p:spPr>
      </p:pic>
      <p:pic>
        <p:nvPicPr>
          <p:cNvPr id="19" name="Picture 18" descr="A black number on a white surface&#10;&#10;Description automatically generated">
            <a:extLst>
              <a:ext uri="{FF2B5EF4-FFF2-40B4-BE49-F238E27FC236}">
                <a16:creationId xmlns:a16="http://schemas.microsoft.com/office/drawing/2014/main" id="{78D1A646-951F-87DF-BA23-2518FE8DB0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72802" y="4635988"/>
            <a:ext cx="976115" cy="10915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131C49-04C8-A15C-64D9-E852E92B6168}"/>
              </a:ext>
            </a:extLst>
          </p:cNvPr>
          <p:cNvSpPr txBox="1"/>
          <p:nvPr/>
        </p:nvSpPr>
        <p:spPr>
          <a:xfrm rot="421919">
            <a:off x="7362202" y="5699150"/>
            <a:ext cx="2013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DALTON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6867DF-12FD-8B8E-2966-6D2D9EF77FC6}"/>
              </a:ext>
            </a:extLst>
          </p:cNvPr>
          <p:cNvSpPr txBox="1"/>
          <p:nvPr/>
        </p:nvSpPr>
        <p:spPr>
          <a:xfrm rot="421919">
            <a:off x="8899354" y="1091935"/>
            <a:ext cx="1470274" cy="775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DIVORCED</a:t>
            </a:r>
          </a:p>
          <a:p>
            <a:pPr algn="ctr">
              <a:lnSpc>
                <a:spcPct val="70000"/>
              </a:lnSpc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2023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400656-EFAE-2EEC-6F04-A7049D920113}"/>
              </a:ext>
            </a:extLst>
          </p:cNvPr>
          <p:cNvSpPr/>
          <p:nvPr/>
        </p:nvSpPr>
        <p:spPr>
          <a:xfrm>
            <a:off x="6111754" y="283983"/>
            <a:ext cx="2211977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123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6236A-DCD9-4CA5-4ADC-53F3D2027626}"/>
              </a:ext>
            </a:extLst>
          </p:cNvPr>
          <p:cNvSpPr/>
          <p:nvPr/>
        </p:nvSpPr>
        <p:spPr>
          <a:xfrm>
            <a:off x="4391173" y="283983"/>
            <a:ext cx="1720581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C0D3914-9F06-7656-1D81-207D877D9CC7}"/>
                  </a:ext>
                </a:extLst>
              </p14:cNvPr>
              <p14:cNvContentPartPr/>
              <p14:nvPr/>
            </p14:nvContentPartPr>
            <p14:xfrm>
              <a:off x="2918457" y="1547624"/>
              <a:ext cx="1087560" cy="1509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C0D3914-9F06-7656-1D81-207D877D9C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7857" y="1516664"/>
                <a:ext cx="1148760" cy="15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0B60A03-0C38-EE13-A863-708F311B4D5C}"/>
                  </a:ext>
                </a:extLst>
              </p14:cNvPr>
              <p14:cNvContentPartPr/>
              <p14:nvPr/>
            </p14:nvContentPartPr>
            <p14:xfrm>
              <a:off x="2789217" y="1468424"/>
              <a:ext cx="1341360" cy="1658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0B60A03-0C38-EE13-A863-708F311B4D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8617" y="1437824"/>
                <a:ext cx="1402920" cy="171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AE1513D-D9A5-A77C-47D4-47CEEFD44EFA}"/>
              </a:ext>
            </a:extLst>
          </p:cNvPr>
          <p:cNvGrpSpPr/>
          <p:nvPr/>
        </p:nvGrpSpPr>
        <p:grpSpPr>
          <a:xfrm>
            <a:off x="6610257" y="738454"/>
            <a:ext cx="1546200" cy="2374200"/>
            <a:chOff x="6610257" y="738454"/>
            <a:chExt cx="1546200" cy="23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03DE3BB-35E7-266B-28BE-7EDF95B6F499}"/>
                    </a:ext>
                  </a:extLst>
                </p14:cNvPr>
                <p14:cNvContentPartPr/>
                <p14:nvPr/>
              </p14:nvContentPartPr>
              <p14:xfrm>
                <a:off x="6610257" y="982534"/>
                <a:ext cx="1546200" cy="192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03DE3BB-35E7-266B-28BE-7EDF95B6F4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49057" y="920974"/>
                  <a:ext cx="1669320" cy="20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8FAC04-6B94-0F0B-3165-F66383CA1BEA}"/>
                    </a:ext>
                  </a:extLst>
                </p14:cNvPr>
                <p14:cNvContentPartPr/>
                <p14:nvPr/>
              </p14:nvContentPartPr>
              <p14:xfrm>
                <a:off x="7185177" y="868054"/>
                <a:ext cx="763560" cy="214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8FAC04-6B94-0F0B-3165-F66383CA1B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23617" y="806494"/>
                  <a:ext cx="886680" cy="22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F4B9F7A-9A75-DF84-9A3A-3AB660CEDE74}"/>
                    </a:ext>
                  </a:extLst>
                </p14:cNvPr>
                <p14:cNvContentPartPr/>
                <p14:nvPr/>
              </p14:nvContentPartPr>
              <p14:xfrm>
                <a:off x="7249617" y="738454"/>
                <a:ext cx="829080" cy="2374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F4B9F7A-9A75-DF84-9A3A-3AB660CEDE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88057" y="676894"/>
                  <a:ext cx="952200" cy="24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2CE852-D1A0-4253-13A6-BCC1727EB1CA}"/>
                    </a:ext>
                  </a:extLst>
                </p14:cNvPr>
                <p14:cNvContentPartPr/>
                <p14:nvPr/>
              </p14:nvContentPartPr>
              <p14:xfrm>
                <a:off x="6710697" y="881374"/>
                <a:ext cx="1278360" cy="1711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2CE852-D1A0-4253-13A6-BCC1727EB1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49137" y="819814"/>
                  <a:ext cx="1401480" cy="18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051DB9-4DAC-BD2E-EA68-11380E016F5C}"/>
              </a:ext>
            </a:extLst>
          </p:cNvPr>
          <p:cNvGrpSpPr/>
          <p:nvPr/>
        </p:nvGrpSpPr>
        <p:grpSpPr>
          <a:xfrm>
            <a:off x="9597537" y="1922103"/>
            <a:ext cx="785880" cy="747720"/>
            <a:chOff x="9597537" y="1922103"/>
            <a:chExt cx="785880" cy="74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CD103F9-CD4C-AA6D-64B7-3632140E06FA}"/>
                    </a:ext>
                  </a:extLst>
                </p14:cNvPr>
                <p14:cNvContentPartPr/>
                <p14:nvPr/>
              </p14:nvContentPartPr>
              <p14:xfrm>
                <a:off x="9995337" y="1975383"/>
                <a:ext cx="388080" cy="575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CD103F9-CD4C-AA6D-64B7-3632140E06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4737" y="1944783"/>
                  <a:ext cx="449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3FD1FA-B9C6-8794-5310-E11352188927}"/>
                    </a:ext>
                  </a:extLst>
                </p14:cNvPr>
                <p14:cNvContentPartPr/>
                <p14:nvPr/>
              </p14:nvContentPartPr>
              <p14:xfrm>
                <a:off x="9597537" y="1922103"/>
                <a:ext cx="316800" cy="682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3FD1FA-B9C6-8794-5310-E113521889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66937" y="1891503"/>
                  <a:ext cx="37800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D837B2-E7D3-9D4C-29D0-7C5ED3486409}"/>
                    </a:ext>
                  </a:extLst>
                </p14:cNvPr>
                <p14:cNvContentPartPr/>
                <p14:nvPr/>
              </p14:nvContentPartPr>
              <p14:xfrm>
                <a:off x="9830097" y="2184543"/>
                <a:ext cx="142560" cy="485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D837B2-E7D3-9D4C-29D0-7C5ED34864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99137" y="2153943"/>
                  <a:ext cx="20412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739DCD3-D699-8D28-3011-705F2FE5234F}"/>
                    </a:ext>
                  </a:extLst>
                </p14:cNvPr>
                <p14:cNvContentPartPr/>
                <p14:nvPr/>
              </p14:nvContentPartPr>
              <p14:xfrm>
                <a:off x="9942417" y="2156103"/>
                <a:ext cx="162000" cy="47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739DCD3-D699-8D28-3011-705F2FE523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11817" y="2125503"/>
                  <a:ext cx="223560" cy="53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754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 for every time my dad gives me a house work to do when he's around. Lol  hate my dad sometimes | @allyson_solway_123 | Memes">
            <a:extLst>
              <a:ext uri="{FF2B5EF4-FFF2-40B4-BE49-F238E27FC236}">
                <a16:creationId xmlns:a16="http://schemas.microsoft.com/office/drawing/2014/main" id="{9D72EE34-E80C-BA4E-0034-FB0F1EF4E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67405" y="358355"/>
            <a:ext cx="4266484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in a yellow suit&#10;&#10;Description automatically generated">
            <a:extLst>
              <a:ext uri="{FF2B5EF4-FFF2-40B4-BE49-F238E27FC236}">
                <a16:creationId xmlns:a16="http://schemas.microsoft.com/office/drawing/2014/main" id="{6585392B-18A9-B334-6943-F3BA474C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97" y="2353586"/>
            <a:ext cx="2582628" cy="4226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A80C7-BC7B-4706-5762-1E86AA40D3DE}"/>
              </a:ext>
            </a:extLst>
          </p:cNvPr>
          <p:cNvSpPr txBox="1"/>
          <p:nvPr/>
        </p:nvSpPr>
        <p:spPr>
          <a:xfrm rot="20734826">
            <a:off x="3040029" y="1190821"/>
            <a:ext cx="18325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ETHAN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B3177-CBFD-1E16-7EBC-D1D33240A6EB}"/>
              </a:ext>
            </a:extLst>
          </p:cNvPr>
          <p:cNvSpPr txBox="1"/>
          <p:nvPr/>
        </p:nvSpPr>
        <p:spPr>
          <a:xfrm rot="20734826">
            <a:off x="3277796" y="1828209"/>
            <a:ext cx="1917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SLATER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665237-E376-CBB9-F939-4FA4CF2FB83C}"/>
              </a:ext>
            </a:extLst>
          </p:cNvPr>
          <p:cNvGrpSpPr/>
          <p:nvPr/>
        </p:nvGrpSpPr>
        <p:grpSpPr>
          <a:xfrm>
            <a:off x="3150127" y="2642254"/>
            <a:ext cx="2772447" cy="1341187"/>
            <a:chOff x="3741337" y="3071931"/>
            <a:chExt cx="3690127" cy="1785120"/>
          </a:xfrm>
        </p:grpSpPr>
        <p:pic>
          <p:nvPicPr>
            <p:cNvPr id="7" name="Picture 6" descr="A black letter on a white surface&#10;&#10;Description automatically generated">
              <a:extLst>
                <a:ext uri="{FF2B5EF4-FFF2-40B4-BE49-F238E27FC236}">
                  <a16:creationId xmlns:a16="http://schemas.microsoft.com/office/drawing/2014/main" id="{466B16E3-9388-8E65-AE77-E785B06E6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557" y="3071931"/>
              <a:ext cx="762000" cy="1231900"/>
            </a:xfrm>
            <a:prstGeom prst="rect">
              <a:avLst/>
            </a:prstGeom>
          </p:spPr>
        </p:pic>
        <p:pic>
          <p:nvPicPr>
            <p:cNvPr id="9" name="Picture 8" descr="A black number on a white background&#10;&#10;Description automatically generated">
              <a:extLst>
                <a:ext uri="{FF2B5EF4-FFF2-40B4-BE49-F238E27FC236}">
                  <a16:creationId xmlns:a16="http://schemas.microsoft.com/office/drawing/2014/main" id="{14C0E7CB-3710-30A8-0418-7D4AB0B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5265" y="3444904"/>
              <a:ext cx="1028700" cy="1333500"/>
            </a:xfrm>
            <a:prstGeom prst="rect">
              <a:avLst/>
            </a:prstGeom>
          </p:spPr>
        </p:pic>
        <p:pic>
          <p:nvPicPr>
            <p:cNvPr id="11" name="Picture 10" descr="A black number on a white surface&#10;&#10;Description automatically generated">
              <a:extLst>
                <a:ext uri="{FF2B5EF4-FFF2-40B4-BE49-F238E27FC236}">
                  <a16:creationId xmlns:a16="http://schemas.microsoft.com/office/drawing/2014/main" id="{D08E3386-B910-FA93-0093-6495791C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1337" y="3384550"/>
              <a:ext cx="1181100" cy="1320800"/>
            </a:xfrm>
            <a:prstGeom prst="rect">
              <a:avLst/>
            </a:prstGeom>
          </p:spPr>
        </p:pic>
        <p:pic>
          <p:nvPicPr>
            <p:cNvPr id="13" name="Picture 12" descr="A white number on a black background&#10;&#10;Description automatically generated">
              <a:extLst>
                <a:ext uri="{FF2B5EF4-FFF2-40B4-BE49-F238E27FC236}">
                  <a16:creationId xmlns:a16="http://schemas.microsoft.com/office/drawing/2014/main" id="{580E0FC9-1293-8166-12C4-351867953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97413">
              <a:off x="6444852" y="3429613"/>
              <a:ext cx="986612" cy="1427438"/>
            </a:xfrm>
            <a:prstGeom prst="rect">
              <a:avLst/>
            </a:prstGeom>
          </p:spPr>
        </p:pic>
      </p:grpSp>
      <p:pic>
        <p:nvPicPr>
          <p:cNvPr id="3076" name="Picture 4" descr="SpongeBob SquarePants logo and symbol, meaning, history, PNG">
            <a:extLst>
              <a:ext uri="{FF2B5EF4-FFF2-40B4-BE49-F238E27FC236}">
                <a16:creationId xmlns:a16="http://schemas.microsoft.com/office/drawing/2014/main" id="{486F4F81-6DDE-BA34-91A0-A74585472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1371" y="4819512"/>
            <a:ext cx="2918668" cy="152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270A9-7F65-A434-1252-6DD2698B135F}"/>
              </a:ext>
            </a:extLst>
          </p:cNvPr>
          <p:cNvSpPr txBox="1"/>
          <p:nvPr/>
        </p:nvSpPr>
        <p:spPr>
          <a:xfrm rot="421919">
            <a:off x="3817647" y="4123084"/>
            <a:ext cx="2305064" cy="72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CO-STARRING IN WICKED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  <a:latin typeface="Covered By Your Grace" pitchFamily="2" charset="0"/>
            </a:endParaRPr>
          </a:p>
        </p:txBody>
      </p:sp>
      <p:pic>
        <p:nvPicPr>
          <p:cNvPr id="3078" name="Picture 6" descr="Ethan Slater and Wife Lilly Jay's Relationship Timeline">
            <a:extLst>
              <a:ext uri="{FF2B5EF4-FFF2-40B4-BE49-F238E27FC236}">
                <a16:creationId xmlns:a16="http://schemas.microsoft.com/office/drawing/2014/main" id="{404E1B6F-C5E8-8FDB-24B4-AF892BECC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80238">
            <a:off x="6851141" y="1955205"/>
            <a:ext cx="3368385" cy="3664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urple background with white circles&#10;&#10;Description automatically generated">
            <a:extLst>
              <a:ext uri="{FF2B5EF4-FFF2-40B4-BE49-F238E27FC236}">
                <a16:creationId xmlns:a16="http://schemas.microsoft.com/office/drawing/2014/main" id="{53435AAD-2F31-02A6-7246-486DBCD79B3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0933">
            <a:off x="5824820" y="3342121"/>
            <a:ext cx="1813764" cy="445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F48EEF-43D6-5BA9-EA2E-3B7F6C96AA5F}"/>
              </a:ext>
            </a:extLst>
          </p:cNvPr>
          <p:cNvSpPr txBox="1"/>
          <p:nvPr/>
        </p:nvSpPr>
        <p:spPr>
          <a:xfrm rot="20734826">
            <a:off x="6078426" y="890697"/>
            <a:ext cx="23203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HIGH SCHOOL SWEETHEARTS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C4D119-3A0D-A7FD-68E3-570EF75B0BA7}"/>
              </a:ext>
            </a:extLst>
          </p:cNvPr>
          <p:cNvSpPr txBox="1"/>
          <p:nvPr/>
        </p:nvSpPr>
        <p:spPr>
          <a:xfrm rot="995437">
            <a:off x="8252521" y="510957"/>
            <a:ext cx="232038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15 YEAR RELATIONSHIP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C0AC32-F0E7-AD8B-43C4-C4E1AF10AAB4}"/>
              </a:ext>
            </a:extLst>
          </p:cNvPr>
          <p:cNvSpPr txBox="1"/>
          <p:nvPr/>
        </p:nvSpPr>
        <p:spPr>
          <a:xfrm rot="233908">
            <a:off x="8089374" y="1513266"/>
            <a:ext cx="2320388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7 MONTH BABY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7F7AB-42B3-EF88-9814-AF2888748836}"/>
              </a:ext>
            </a:extLst>
          </p:cNvPr>
          <p:cNvSpPr txBox="1"/>
          <p:nvPr/>
        </p:nvSpPr>
        <p:spPr>
          <a:xfrm>
            <a:off x="6149010" y="5556524"/>
            <a:ext cx="4343936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SEPARATED 2 MONTHS BEFORE DATING ARIANA???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47A0DE-15C8-3551-41AF-8CB6305449C9}"/>
              </a:ext>
            </a:extLst>
          </p:cNvPr>
          <p:cNvSpPr/>
          <p:nvPr/>
        </p:nvSpPr>
        <p:spPr>
          <a:xfrm>
            <a:off x="6111754" y="283983"/>
            <a:ext cx="2211977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123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C41833-7BE2-315C-5B94-EA2AFC720607}"/>
              </a:ext>
            </a:extLst>
          </p:cNvPr>
          <p:cNvSpPr/>
          <p:nvPr/>
        </p:nvSpPr>
        <p:spPr>
          <a:xfrm>
            <a:off x="4391173" y="283983"/>
            <a:ext cx="1720581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5C3C51-AE6D-F6FC-13B5-387679A3CCB8}"/>
              </a:ext>
            </a:extLst>
          </p:cNvPr>
          <p:cNvGrpSpPr/>
          <p:nvPr/>
        </p:nvGrpSpPr>
        <p:grpSpPr>
          <a:xfrm>
            <a:off x="8751537" y="2408494"/>
            <a:ext cx="1195200" cy="1434240"/>
            <a:chOff x="8751537" y="2408494"/>
            <a:chExt cx="1195200" cy="14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FE069A-2109-AB6D-A11E-C350B4B2FF63}"/>
                    </a:ext>
                  </a:extLst>
                </p14:cNvPr>
                <p14:cNvContentPartPr/>
                <p14:nvPr/>
              </p14:nvContentPartPr>
              <p14:xfrm>
                <a:off x="9022617" y="2408494"/>
                <a:ext cx="598320" cy="143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FE069A-2109-AB6D-A11E-C350B4B2FF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92017" y="2377894"/>
                  <a:ext cx="659520" cy="14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875508B-44F6-8AC9-3F7B-E9CF8C3342B7}"/>
                    </a:ext>
                  </a:extLst>
                </p14:cNvPr>
                <p14:cNvContentPartPr/>
                <p14:nvPr/>
              </p14:nvContentPartPr>
              <p14:xfrm>
                <a:off x="8751537" y="2605054"/>
                <a:ext cx="1195200" cy="998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875508B-44F6-8AC9-3F7B-E9CF8C3342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20937" y="2574454"/>
                  <a:ext cx="1256400" cy="10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20DF1E-9334-EC1F-51FA-0A2BFC50FB4F}"/>
              </a:ext>
            </a:extLst>
          </p:cNvPr>
          <p:cNvGrpSpPr/>
          <p:nvPr/>
        </p:nvGrpSpPr>
        <p:grpSpPr>
          <a:xfrm>
            <a:off x="10235817" y="1537654"/>
            <a:ext cx="186840" cy="397080"/>
            <a:chOff x="10235817" y="1537654"/>
            <a:chExt cx="1868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1266CE-8C6E-1D51-424A-98C4C72750C6}"/>
                    </a:ext>
                  </a:extLst>
                </p14:cNvPr>
                <p14:cNvContentPartPr/>
                <p14:nvPr/>
              </p14:nvContentPartPr>
              <p14:xfrm>
                <a:off x="10278657" y="1537654"/>
                <a:ext cx="52200" cy="257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1266CE-8C6E-1D51-424A-98C4C72750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48057" y="1507054"/>
                  <a:ext cx="113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4F5E71F-812D-29A0-2C8F-6ED9F8E8AC4F}"/>
                    </a:ext>
                  </a:extLst>
                </p14:cNvPr>
                <p14:cNvContentPartPr/>
                <p14:nvPr/>
              </p14:nvContentPartPr>
              <p14:xfrm>
                <a:off x="10340937" y="1576534"/>
                <a:ext cx="81720" cy="24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4F5E71F-812D-29A0-2C8F-6ED9F8E8AC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10337" y="1545574"/>
                  <a:ext cx="1429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57F89EC-9E66-A7FE-4A5A-ACC43F23E9AE}"/>
                    </a:ext>
                  </a:extLst>
                </p14:cNvPr>
                <p14:cNvContentPartPr/>
                <p14:nvPr/>
              </p14:nvContentPartPr>
              <p14:xfrm>
                <a:off x="10235817" y="1928974"/>
                <a:ext cx="10080" cy="1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57F89EC-9E66-A7FE-4A5A-ACC43F23E9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05217" y="1898374"/>
                  <a:ext cx="71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CB31B9-DB52-40C1-6CB2-1231F2A5ED80}"/>
                    </a:ext>
                  </a:extLst>
                </p14:cNvPr>
                <p14:cNvContentPartPr/>
                <p14:nvPr/>
              </p14:nvContentPartPr>
              <p14:xfrm>
                <a:off x="10331217" y="1934374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CB31B9-DB52-40C1-6CB2-1231F2A5ED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00617" y="1903414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6C8C31C-68AD-CDC4-37C4-2A1A9FB9AC2B}"/>
                  </a:ext>
                </a:extLst>
              </p14:cNvPr>
              <p14:cNvContentPartPr/>
              <p14:nvPr/>
            </p14:nvContentPartPr>
            <p14:xfrm>
              <a:off x="8814177" y="370894"/>
              <a:ext cx="451440" cy="417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6C8C31C-68AD-CDC4-37C4-2A1A9FB9AC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783577" y="340294"/>
                <a:ext cx="512640" cy="4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7CA2C0F-3A59-132C-1C14-53A4335824CF}"/>
              </a:ext>
            </a:extLst>
          </p:cNvPr>
          <p:cNvGrpSpPr/>
          <p:nvPr/>
        </p:nvGrpSpPr>
        <p:grpSpPr>
          <a:xfrm>
            <a:off x="6495417" y="359014"/>
            <a:ext cx="623160" cy="463680"/>
            <a:chOff x="6495417" y="359014"/>
            <a:chExt cx="62316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F06E912-0039-AC87-E533-ADAF8478E071}"/>
                    </a:ext>
                  </a:extLst>
                </p14:cNvPr>
                <p14:cNvContentPartPr/>
                <p14:nvPr/>
              </p14:nvContentPartPr>
              <p14:xfrm>
                <a:off x="6495417" y="459454"/>
                <a:ext cx="258120" cy="322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F06E912-0039-AC87-E533-ADAF8478E0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64817" y="428854"/>
                  <a:ext cx="3193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A7DAE2-2FB2-8007-D91E-C78261A39AF3}"/>
                    </a:ext>
                  </a:extLst>
                </p14:cNvPr>
                <p14:cNvContentPartPr/>
                <p14:nvPr/>
              </p14:nvContentPartPr>
              <p14:xfrm>
                <a:off x="6712497" y="495454"/>
                <a:ext cx="150840" cy="303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A7DAE2-2FB2-8007-D91E-C78261A39AF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81897" y="464494"/>
                  <a:ext cx="212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343798-9F4E-118C-D41E-C92B4CF42899}"/>
                    </a:ext>
                  </a:extLst>
                </p14:cNvPr>
                <p14:cNvContentPartPr/>
                <p14:nvPr/>
              </p14:nvContentPartPr>
              <p14:xfrm>
                <a:off x="6776937" y="791374"/>
                <a:ext cx="81720" cy="31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343798-9F4E-118C-D41E-C92B4CF428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46337" y="760774"/>
                  <a:ext cx="143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262937-DCE4-ED79-E1FE-393A8ECF74E2}"/>
                    </a:ext>
                  </a:extLst>
                </p14:cNvPr>
                <p14:cNvContentPartPr/>
                <p14:nvPr/>
              </p14:nvContentPartPr>
              <p14:xfrm>
                <a:off x="6825177" y="445414"/>
                <a:ext cx="143280" cy="312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262937-DCE4-ED79-E1FE-393A8ECF74E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94577" y="414814"/>
                  <a:ext cx="204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5FFB0FB-6D94-5A78-18B9-AC97D0D7D4E2}"/>
                    </a:ext>
                  </a:extLst>
                </p14:cNvPr>
                <p14:cNvContentPartPr/>
                <p14:nvPr/>
              </p14:nvContentPartPr>
              <p14:xfrm>
                <a:off x="6837057" y="359014"/>
                <a:ext cx="281520" cy="39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5FFB0FB-6D94-5A78-18B9-AC97D0D7D4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06457" y="328414"/>
                  <a:ext cx="342720" cy="45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FAB180-9EC7-D9CC-66C5-2B3B348872D9}"/>
              </a:ext>
            </a:extLst>
          </p:cNvPr>
          <p:cNvGrpSpPr/>
          <p:nvPr/>
        </p:nvGrpSpPr>
        <p:grpSpPr>
          <a:xfrm>
            <a:off x="6621417" y="1779214"/>
            <a:ext cx="769680" cy="766440"/>
            <a:chOff x="6621417" y="1779214"/>
            <a:chExt cx="769680" cy="7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A0AC6A-E771-A3A5-6254-82BACAA13D78}"/>
                    </a:ext>
                  </a:extLst>
                </p14:cNvPr>
                <p14:cNvContentPartPr/>
                <p14:nvPr/>
              </p14:nvContentPartPr>
              <p14:xfrm>
                <a:off x="6621417" y="1779214"/>
                <a:ext cx="624960" cy="63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A0AC6A-E771-A3A5-6254-82BACAA13D7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90457" y="1748254"/>
                  <a:ext cx="68652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7A8DAF-4C25-44FF-2DD0-910A97A94DC0}"/>
                    </a:ext>
                  </a:extLst>
                </p14:cNvPr>
                <p14:cNvContentPartPr/>
                <p14:nvPr/>
              </p14:nvContentPartPr>
              <p14:xfrm>
                <a:off x="7020297" y="2192494"/>
                <a:ext cx="365400" cy="353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7A8DAF-4C25-44FF-2DD0-910A97A94DC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89697" y="2161894"/>
                  <a:ext cx="4266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EA83C7-DA86-9672-B64D-5DEB2FE53150}"/>
                    </a:ext>
                  </a:extLst>
                </p14:cNvPr>
                <p14:cNvContentPartPr/>
                <p14:nvPr/>
              </p14:nvContentPartPr>
              <p14:xfrm>
                <a:off x="7223697" y="2400574"/>
                <a:ext cx="167400" cy="46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EA83C7-DA86-9672-B64D-5DEB2FE5315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93097" y="2369614"/>
                  <a:ext cx="22860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9168835-121F-F95E-4EC7-369346FAD70F}"/>
                  </a:ext>
                </a:extLst>
              </p14:cNvPr>
              <p14:cNvContentPartPr/>
              <p14:nvPr/>
            </p14:nvContentPartPr>
            <p14:xfrm>
              <a:off x="8465697" y="5517892"/>
              <a:ext cx="432000" cy="471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9168835-121F-F95E-4EC7-369346FAD70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35097" y="5487292"/>
                <a:ext cx="493200" cy="53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00D84D5-52AB-9AF1-231E-EB7C8952CCC3}"/>
              </a:ext>
            </a:extLst>
          </p:cNvPr>
          <p:cNvGrpSpPr/>
          <p:nvPr/>
        </p:nvGrpSpPr>
        <p:grpSpPr>
          <a:xfrm>
            <a:off x="7960617" y="1105122"/>
            <a:ext cx="564840" cy="1026720"/>
            <a:chOff x="7960617" y="1105122"/>
            <a:chExt cx="564840" cy="10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805AB1-CCB4-CDD8-226B-0125F4DB7EEE}"/>
                    </a:ext>
                  </a:extLst>
                </p14:cNvPr>
                <p14:cNvContentPartPr/>
                <p14:nvPr/>
              </p14:nvContentPartPr>
              <p14:xfrm>
                <a:off x="8058537" y="1105122"/>
                <a:ext cx="466920" cy="99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805AB1-CCB4-CDD8-226B-0125F4DB7E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27937" y="1074522"/>
                  <a:ext cx="52848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578F875-0DDF-AE62-22C4-E852D5798B32}"/>
                    </a:ext>
                  </a:extLst>
                </p14:cNvPr>
                <p14:cNvContentPartPr/>
                <p14:nvPr/>
              </p14:nvContentPartPr>
              <p14:xfrm>
                <a:off x="7960617" y="1716762"/>
                <a:ext cx="268920" cy="415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578F875-0DDF-AE62-22C4-E852D5798B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30017" y="1686162"/>
                  <a:ext cx="330120" cy="47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2053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lined paper with white lines&#10;&#10;Description automatically generated">
            <a:extLst>
              <a:ext uri="{FF2B5EF4-FFF2-40B4-BE49-F238E27FC236}">
                <a16:creationId xmlns:a16="http://schemas.microsoft.com/office/drawing/2014/main" id="{6FFC55B7-7884-D376-D684-B4737864D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78">
            <a:off x="2059378" y="1291101"/>
            <a:ext cx="2238594" cy="2838217"/>
          </a:xfrm>
          <a:prstGeom prst="rect">
            <a:avLst/>
          </a:prstGeom>
        </p:spPr>
      </p:pic>
      <p:pic>
        <p:nvPicPr>
          <p:cNvPr id="5" name="Picture 4" descr="A purple heart pattern on a white background&#10;&#10;Description automatically generated">
            <a:extLst>
              <a:ext uri="{FF2B5EF4-FFF2-40B4-BE49-F238E27FC236}">
                <a16:creationId xmlns:a16="http://schemas.microsoft.com/office/drawing/2014/main" id="{1B42FA81-B964-E82A-1A55-E5B573E12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5221" y="1873780"/>
            <a:ext cx="3009719" cy="3110439"/>
          </a:xfrm>
          <a:prstGeom prst="rect">
            <a:avLst/>
          </a:prstGeom>
        </p:spPr>
      </p:pic>
      <p:pic>
        <p:nvPicPr>
          <p:cNvPr id="4098" name="Picture 2" descr="Désirée on Twitter: &quot;I'd vomit non-stop if I were the wife. This is Ariana  Grande's new man Ethan Slater. He just had his kid last year with his wife  he'd been together">
            <a:extLst>
              <a:ext uri="{FF2B5EF4-FFF2-40B4-BE49-F238E27FC236}">
                <a16:creationId xmlns:a16="http://schemas.microsoft.com/office/drawing/2014/main" id="{07739C92-D2F4-1D29-5EB8-D0545ED4F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36555">
            <a:off x="2059680" y="1253132"/>
            <a:ext cx="2159306" cy="2914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riana Grande's boyfriend Ethan Slater hires high-powered NYC attorney to  divorce his devastated wife Lilly Jay | The US Sun">
            <a:extLst>
              <a:ext uri="{FF2B5EF4-FFF2-40B4-BE49-F238E27FC236}">
                <a16:creationId xmlns:a16="http://schemas.microsoft.com/office/drawing/2014/main" id="{65C1AC80-AE6E-497D-92CB-9400E93C7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73088">
            <a:off x="3885158" y="3668464"/>
            <a:ext cx="2006291" cy="2592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riana Grande enjoys a giggle with 'new love' Ethan Slater before shooting  a tender moment on Wicked set... two months before 'romance reveal' and her  'split' from husband Dalton Gomez | Daily">
            <a:extLst>
              <a:ext uri="{FF2B5EF4-FFF2-40B4-BE49-F238E27FC236}">
                <a16:creationId xmlns:a16="http://schemas.microsoft.com/office/drawing/2014/main" id="{6548C49C-3512-E447-C25E-54F2DE05E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22323">
            <a:off x="6391331" y="616908"/>
            <a:ext cx="1526378" cy="2672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iana Grande dating 'Wicked' co-star Ethan Slater after Dalton Gomez split">
            <a:extLst>
              <a:ext uri="{FF2B5EF4-FFF2-40B4-BE49-F238E27FC236}">
                <a16:creationId xmlns:a16="http://schemas.microsoft.com/office/drawing/2014/main" id="{6DFEBA19-28FE-4E8B-447C-32E918DB8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8767">
            <a:off x="7478795" y="2965323"/>
            <a:ext cx="2702874" cy="3283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-up of a crack in the ground&#10;&#10;Description automatically generated">
            <a:extLst>
              <a:ext uri="{FF2B5EF4-FFF2-40B4-BE49-F238E27FC236}">
                <a16:creationId xmlns:a16="http://schemas.microsoft.com/office/drawing/2014/main" id="{6ED3C621-0B62-7AD7-3DAC-BC4B5D83BD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52340">
            <a:off x="1607081" y="1274036"/>
            <a:ext cx="1177195" cy="246475"/>
          </a:xfrm>
          <a:prstGeom prst="rect">
            <a:avLst/>
          </a:prstGeom>
        </p:spPr>
      </p:pic>
      <p:pic>
        <p:nvPicPr>
          <p:cNvPr id="11" name="Picture 10" descr="A purple background with white hearts&#10;&#10;Description automatically generated">
            <a:extLst>
              <a:ext uri="{FF2B5EF4-FFF2-40B4-BE49-F238E27FC236}">
                <a16:creationId xmlns:a16="http://schemas.microsoft.com/office/drawing/2014/main" id="{0F633391-B6CC-8EF8-92F5-173806CD4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8834" y="6007468"/>
            <a:ext cx="1665459" cy="416365"/>
          </a:xfrm>
          <a:prstGeom prst="rect">
            <a:avLst/>
          </a:prstGeom>
        </p:spPr>
      </p:pic>
      <p:pic>
        <p:nvPicPr>
          <p:cNvPr id="13" name="Picture 12" descr="A white and purple zigzag pattern&#10;&#10;Description automatically generated">
            <a:extLst>
              <a:ext uri="{FF2B5EF4-FFF2-40B4-BE49-F238E27FC236}">
                <a16:creationId xmlns:a16="http://schemas.microsoft.com/office/drawing/2014/main" id="{E7479B52-C241-AEDC-B4A9-1B1A3E7442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110208">
            <a:off x="9486940" y="3403459"/>
            <a:ext cx="1231733" cy="273718"/>
          </a:xfrm>
          <a:prstGeom prst="rect">
            <a:avLst/>
          </a:prstGeom>
        </p:spPr>
      </p:pic>
      <p:pic>
        <p:nvPicPr>
          <p:cNvPr id="15" name="Picture 14" descr="A purple and white checkered surface&#10;&#10;Description automatically generated">
            <a:extLst>
              <a:ext uri="{FF2B5EF4-FFF2-40B4-BE49-F238E27FC236}">
                <a16:creationId xmlns:a16="http://schemas.microsoft.com/office/drawing/2014/main" id="{526309DC-C95F-2FEF-3684-C55A55F117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68046">
            <a:off x="6653170" y="480945"/>
            <a:ext cx="1313125" cy="240368"/>
          </a:xfrm>
          <a:prstGeom prst="rect">
            <a:avLst/>
          </a:prstGeom>
        </p:spPr>
      </p:pic>
      <p:pic>
        <p:nvPicPr>
          <p:cNvPr id="17" name="Picture 16" descr="A purple and white striped surface&#10;&#10;Description automatically generated">
            <a:extLst>
              <a:ext uri="{FF2B5EF4-FFF2-40B4-BE49-F238E27FC236}">
                <a16:creationId xmlns:a16="http://schemas.microsoft.com/office/drawing/2014/main" id="{BA42C0F4-26CD-E0BF-9502-08CA7C7810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34384">
            <a:off x="6950797" y="5982451"/>
            <a:ext cx="1868912" cy="2996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6BA87C-0EBD-05A7-3531-77617E48A264}"/>
              </a:ext>
            </a:extLst>
          </p:cNvPr>
          <p:cNvSpPr txBox="1"/>
          <p:nvPr/>
        </p:nvSpPr>
        <p:spPr>
          <a:xfrm rot="286061">
            <a:off x="2314217" y="480960"/>
            <a:ext cx="3839608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WHY DID SHE LIKE HIS MOTHERS DAY POST???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B62D4-71F1-78B4-3B08-53E1289883FF}"/>
              </a:ext>
            </a:extLst>
          </p:cNvPr>
          <p:cNvSpPr txBox="1"/>
          <p:nvPr/>
        </p:nvSpPr>
        <p:spPr>
          <a:xfrm>
            <a:off x="4350740" y="1655215"/>
            <a:ext cx="163916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MULTIPLE DOUBLE DATES WITH THEIR SPOUSES??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1BD8A-FA07-8BC6-52C1-20E40B67A192}"/>
              </a:ext>
            </a:extLst>
          </p:cNvPr>
          <p:cNvSpPr txBox="1"/>
          <p:nvPr/>
        </p:nvSpPr>
        <p:spPr>
          <a:xfrm rot="21275139">
            <a:off x="1831138" y="4270421"/>
            <a:ext cx="1821963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SHE HAD DINNER WITH THEM &amp; HELD THEIR BABY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814B8-E86F-329E-465A-8D1A2DB91E2B}"/>
              </a:ext>
            </a:extLst>
          </p:cNvPr>
          <p:cNvSpPr txBox="1"/>
          <p:nvPr/>
        </p:nvSpPr>
        <p:spPr>
          <a:xfrm rot="239797">
            <a:off x="8019931" y="617307"/>
            <a:ext cx="2257526" cy="218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“SHE WANTED TO HAVE A BABY AND COULDN’T WAIT TO START A FAMILY”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87F023-CF97-93C1-A243-DE9A6AC849DF}"/>
              </a:ext>
            </a:extLst>
          </p:cNvPr>
          <p:cNvSpPr txBox="1"/>
          <p:nvPr/>
        </p:nvSpPr>
        <p:spPr>
          <a:xfrm rot="21019657">
            <a:off x="5984378" y="5381378"/>
            <a:ext cx="1578717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“NOT A GIRL’S GIRL”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80824-D63C-686B-0AE4-D0A5248A4694}"/>
              </a:ext>
            </a:extLst>
          </p:cNvPr>
          <p:cNvSpPr txBox="1"/>
          <p:nvPr/>
        </p:nvSpPr>
        <p:spPr>
          <a:xfrm rot="21019657">
            <a:off x="6042393" y="3457400"/>
            <a:ext cx="156475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GIVING ETHAN SPACE RIGHT </a:t>
            </a:r>
          </a:p>
          <a:p>
            <a:pPr algn="ctr">
              <a:lnSpc>
                <a:spcPct val="80000"/>
              </a:lnSpc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vered By Your Grace" pitchFamily="2" charset="0"/>
              </a:rPr>
              <a:t>NOW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26DC5-9C8F-9AF7-0F4A-8F171F15C70A}"/>
              </a:ext>
            </a:extLst>
          </p:cNvPr>
          <p:cNvSpPr/>
          <p:nvPr/>
        </p:nvSpPr>
        <p:spPr>
          <a:xfrm>
            <a:off x="6111754" y="283983"/>
            <a:ext cx="2211977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123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52B0E4-FE1C-E168-C67B-4EAEC7F1FD81}"/>
              </a:ext>
            </a:extLst>
          </p:cNvPr>
          <p:cNvSpPr/>
          <p:nvPr/>
        </p:nvSpPr>
        <p:spPr>
          <a:xfrm>
            <a:off x="4391173" y="283983"/>
            <a:ext cx="1720581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66D77C-24DB-9076-7A50-BC66BD320991}"/>
              </a:ext>
            </a:extLst>
          </p:cNvPr>
          <p:cNvGrpSpPr/>
          <p:nvPr/>
        </p:nvGrpSpPr>
        <p:grpSpPr>
          <a:xfrm>
            <a:off x="2466297" y="3043784"/>
            <a:ext cx="1417680" cy="705600"/>
            <a:chOff x="2466297" y="3043784"/>
            <a:chExt cx="1417680" cy="7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CA751E-8928-76F0-DF03-79B12EDB8F0F}"/>
                    </a:ext>
                  </a:extLst>
                </p14:cNvPr>
                <p14:cNvContentPartPr/>
                <p14:nvPr/>
              </p14:nvContentPartPr>
              <p14:xfrm>
                <a:off x="2466297" y="3229904"/>
                <a:ext cx="743400" cy="519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CA751E-8928-76F0-DF03-79B12EDB8F0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35697" y="3199304"/>
                  <a:ext cx="80460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5593D2-A84C-9303-A6BD-2714D5556F1B}"/>
                    </a:ext>
                  </a:extLst>
                </p14:cNvPr>
                <p14:cNvContentPartPr/>
                <p14:nvPr/>
              </p14:nvContentPartPr>
              <p14:xfrm>
                <a:off x="3186297" y="3118304"/>
                <a:ext cx="271440" cy="23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5593D2-A84C-9303-A6BD-2714D5556F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55337" y="3087704"/>
                  <a:ext cx="332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FA6070-29BF-6355-321D-D3FCCDB15E06}"/>
                    </a:ext>
                  </a:extLst>
                </p14:cNvPr>
                <p14:cNvContentPartPr/>
                <p14:nvPr/>
              </p14:nvContentPartPr>
              <p14:xfrm>
                <a:off x="3237057" y="3043784"/>
                <a:ext cx="646920" cy="28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FA6070-29BF-6355-321D-D3FCCDB15E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06097" y="3013184"/>
                  <a:ext cx="70812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E68B9BD-433F-9E15-648F-5CC20475B03A}"/>
                  </a:ext>
                </a:extLst>
              </p14:cNvPr>
              <p14:cNvContentPartPr/>
              <p14:nvPr/>
            </p14:nvContentPartPr>
            <p14:xfrm>
              <a:off x="4480497" y="1580760"/>
              <a:ext cx="1378080" cy="466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E68B9BD-433F-9E15-648F-5CC20475B03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49897" y="1550160"/>
                <a:ext cx="14396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F10B92F-1593-2775-4354-5BC773CAF79C}"/>
                  </a:ext>
                </a:extLst>
              </p14:cNvPr>
              <p14:cNvContentPartPr/>
              <p14:nvPr/>
            </p14:nvContentPartPr>
            <p14:xfrm>
              <a:off x="8197137" y="1915153"/>
              <a:ext cx="1144440" cy="32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F10B92F-1593-2775-4354-5BC773CAF7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66537" y="1884553"/>
                <a:ext cx="12060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D4C38408-5297-A8CE-55A7-7B74DE65934A}"/>
              </a:ext>
            </a:extLst>
          </p:cNvPr>
          <p:cNvGrpSpPr/>
          <p:nvPr/>
        </p:nvGrpSpPr>
        <p:grpSpPr>
          <a:xfrm>
            <a:off x="7267617" y="3362854"/>
            <a:ext cx="670680" cy="351360"/>
            <a:chOff x="7267617" y="3362854"/>
            <a:chExt cx="6706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C89D85-163C-2387-7416-89F34F396BDE}"/>
                    </a:ext>
                  </a:extLst>
                </p14:cNvPr>
                <p14:cNvContentPartPr/>
                <p14:nvPr/>
              </p14:nvContentPartPr>
              <p14:xfrm>
                <a:off x="7267617" y="3501454"/>
                <a:ext cx="664560" cy="21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C89D85-163C-2387-7416-89F34F396B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37017" y="3470854"/>
                  <a:ext cx="725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47E2C1-4424-65EA-3ACB-C6431D67E04F}"/>
                    </a:ext>
                  </a:extLst>
                </p14:cNvPr>
                <p14:cNvContentPartPr/>
                <p14:nvPr/>
              </p14:nvContentPartPr>
              <p14:xfrm>
                <a:off x="7671177" y="3362854"/>
                <a:ext cx="267120" cy="313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47E2C1-4424-65EA-3ACB-C6431D67E0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40217" y="3332254"/>
                  <a:ext cx="32832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453E16-6B4C-FFF0-919B-543EB2EE3DFD}"/>
              </a:ext>
            </a:extLst>
          </p:cNvPr>
          <p:cNvGrpSpPr/>
          <p:nvPr/>
        </p:nvGrpSpPr>
        <p:grpSpPr>
          <a:xfrm>
            <a:off x="6343497" y="5613934"/>
            <a:ext cx="2054880" cy="592200"/>
            <a:chOff x="6343497" y="5613934"/>
            <a:chExt cx="2054880" cy="59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043835-1B94-602A-6228-28DB480E6A26}"/>
                    </a:ext>
                  </a:extLst>
                </p14:cNvPr>
                <p14:cNvContentPartPr/>
                <p14:nvPr/>
              </p14:nvContentPartPr>
              <p14:xfrm>
                <a:off x="6343497" y="5681254"/>
                <a:ext cx="471600" cy="126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043835-1B94-602A-6228-28DB480E6A2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12897" y="5650654"/>
                  <a:ext cx="533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0A911A-9583-92DA-BEAB-78BDED648CD7}"/>
                    </a:ext>
                  </a:extLst>
                </p14:cNvPr>
                <p14:cNvContentPartPr/>
                <p14:nvPr/>
              </p14:nvContentPartPr>
              <p14:xfrm>
                <a:off x="7362297" y="5613934"/>
                <a:ext cx="1036080" cy="592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0A911A-9583-92DA-BEAB-78BDED648C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1697" y="5583334"/>
                  <a:ext cx="1097280" cy="65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0ABD1AC-B7A9-08B1-33B0-92AEA47E819E}"/>
              </a:ext>
            </a:extLst>
          </p:cNvPr>
          <p:cNvGrpSpPr/>
          <p:nvPr/>
        </p:nvGrpSpPr>
        <p:grpSpPr>
          <a:xfrm>
            <a:off x="3255057" y="5580094"/>
            <a:ext cx="370440" cy="383400"/>
            <a:chOff x="3255057" y="5580094"/>
            <a:chExt cx="37044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9CEC8BB-B563-54EE-49F1-3B27AF38B1C4}"/>
                    </a:ext>
                  </a:extLst>
                </p14:cNvPr>
                <p14:cNvContentPartPr/>
                <p14:nvPr/>
              </p14:nvContentPartPr>
              <p14:xfrm>
                <a:off x="3255057" y="5580094"/>
                <a:ext cx="159120" cy="208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9CEC8BB-B563-54EE-49F1-3B27AF38B1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24457" y="5549494"/>
                  <a:ext cx="220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3216C2F-49A7-26E7-071D-2FAD4C34E792}"/>
                    </a:ext>
                  </a:extLst>
                </p14:cNvPr>
                <p14:cNvContentPartPr/>
                <p14:nvPr/>
              </p14:nvContentPartPr>
              <p14:xfrm>
                <a:off x="3257937" y="5890414"/>
                <a:ext cx="7200" cy="8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3216C2F-49A7-26E7-071D-2FAD4C34E7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27337" y="5859814"/>
                  <a:ext cx="68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61B058-9B86-1142-1CFC-BA2C95194271}"/>
                    </a:ext>
                  </a:extLst>
                </p14:cNvPr>
                <p14:cNvContentPartPr/>
                <p14:nvPr/>
              </p14:nvContentPartPr>
              <p14:xfrm>
                <a:off x="3467457" y="5619334"/>
                <a:ext cx="158040" cy="235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61B058-9B86-1142-1CFC-BA2C9519427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36857" y="5588734"/>
                  <a:ext cx="2196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A50E4AD-C1DD-2F79-750B-FDA39270C359}"/>
                    </a:ext>
                  </a:extLst>
                </p14:cNvPr>
                <p14:cNvContentPartPr/>
                <p14:nvPr/>
              </p14:nvContentPartPr>
              <p14:xfrm>
                <a:off x="3412377" y="5963134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A50E4AD-C1DD-2F79-750B-FDA39270C3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81777" y="5932534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0433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riana Grande is mercilessly trolled over boyfriend Ethan Slater's uncanny  resemblance to her BROTHER Frankie - and even Sigmund Freud's  great-great-granddaughter thinks it's 'weird' | Daily Mail Online">
            <a:extLst>
              <a:ext uri="{FF2B5EF4-FFF2-40B4-BE49-F238E27FC236}">
                <a16:creationId xmlns:a16="http://schemas.microsoft.com/office/drawing/2014/main" id="{5C92AF9D-F899-5855-CACA-4ED268A99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4349" y="546684"/>
            <a:ext cx="6366613" cy="57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E7B0F4-22FA-F293-744E-CDE401A84166}"/>
              </a:ext>
            </a:extLst>
          </p:cNvPr>
          <p:cNvSpPr/>
          <p:nvPr/>
        </p:nvSpPr>
        <p:spPr>
          <a:xfrm>
            <a:off x="6111754" y="283983"/>
            <a:ext cx="2211977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123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E2BFDE-A3EA-1DD0-3A6F-06AC636EEDB7}"/>
              </a:ext>
            </a:extLst>
          </p:cNvPr>
          <p:cNvSpPr/>
          <p:nvPr/>
        </p:nvSpPr>
        <p:spPr>
          <a:xfrm>
            <a:off x="4391173" y="283983"/>
            <a:ext cx="1720581" cy="629002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E60A22-C2C2-70C5-0682-B1F2D226672A}"/>
              </a:ext>
            </a:extLst>
          </p:cNvPr>
          <p:cNvGrpSpPr/>
          <p:nvPr/>
        </p:nvGrpSpPr>
        <p:grpSpPr>
          <a:xfrm>
            <a:off x="8371017" y="1160264"/>
            <a:ext cx="1859040" cy="428760"/>
            <a:chOff x="8371017" y="1160264"/>
            <a:chExt cx="18590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7D41CE-ABD8-F442-CBB6-4F66F13EE802}"/>
                    </a:ext>
                  </a:extLst>
                </p14:cNvPr>
                <p14:cNvContentPartPr/>
                <p14:nvPr/>
              </p14:nvContentPartPr>
              <p14:xfrm>
                <a:off x="8371017" y="1180064"/>
                <a:ext cx="194040" cy="293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7D41CE-ABD8-F442-CBB6-4F66F13EE80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40057" y="1149104"/>
                  <a:ext cx="255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E5FFF0-B94A-3091-0D62-DBF40938B6B5}"/>
                    </a:ext>
                  </a:extLst>
                </p14:cNvPr>
                <p14:cNvContentPartPr/>
                <p14:nvPr/>
              </p14:nvContentPartPr>
              <p14:xfrm>
                <a:off x="8638857" y="1209224"/>
                <a:ext cx="217440" cy="222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E5FFF0-B94A-3091-0D62-DBF40938B6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08257" y="1178624"/>
                  <a:ext cx="278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4803FA6-85BD-DC51-3601-75F9A6BB447F}"/>
                    </a:ext>
                  </a:extLst>
                </p14:cNvPr>
                <p14:cNvContentPartPr/>
                <p14:nvPr/>
              </p14:nvContentPartPr>
              <p14:xfrm>
                <a:off x="8945937" y="1192664"/>
                <a:ext cx="134640" cy="22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4803FA6-85BD-DC51-3601-75F9A6BB44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15337" y="1161704"/>
                  <a:ext cx="196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52E01F-0915-DA46-A67A-1286015F0A37}"/>
                    </a:ext>
                  </a:extLst>
                </p14:cNvPr>
                <p14:cNvContentPartPr/>
                <p14:nvPr/>
              </p14:nvContentPartPr>
              <p14:xfrm>
                <a:off x="9169857" y="1160264"/>
                <a:ext cx="157680" cy="26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52E01F-0915-DA46-A67A-1286015F0A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39257" y="1129664"/>
                  <a:ext cx="218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C8F656-EFE5-041A-6BAB-37B959E4B1AA}"/>
                    </a:ext>
                  </a:extLst>
                </p14:cNvPr>
                <p14:cNvContentPartPr/>
                <p14:nvPr/>
              </p14:nvContentPartPr>
              <p14:xfrm>
                <a:off x="9151137" y="1303184"/>
                <a:ext cx="190080" cy="16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C8F656-EFE5-041A-6BAB-37B959E4B1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20537" y="1272584"/>
                  <a:ext cx="251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BDA83D-00E8-1A51-78C7-AF7296DB6B5F}"/>
                    </a:ext>
                  </a:extLst>
                </p14:cNvPr>
                <p14:cNvContentPartPr/>
                <p14:nvPr/>
              </p14:nvContentPartPr>
              <p14:xfrm>
                <a:off x="9393417" y="1220384"/>
                <a:ext cx="217800" cy="223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BDA83D-00E8-1A51-78C7-AF7296DB6B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62457" y="1189784"/>
                  <a:ext cx="279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885515-0F6E-74C7-3B4A-C8EDD7FBF04D}"/>
                    </a:ext>
                  </a:extLst>
                </p14:cNvPr>
                <p14:cNvContentPartPr/>
                <p14:nvPr/>
              </p14:nvContentPartPr>
              <p14:xfrm>
                <a:off x="9691137" y="1267544"/>
                <a:ext cx="264960" cy="27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885515-0F6E-74C7-3B4A-C8EDD7FBF0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60537" y="1236944"/>
                  <a:ext cx="3265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D6CD55D-8849-3E6E-CC14-D60D92501329}"/>
                    </a:ext>
                  </a:extLst>
                </p14:cNvPr>
                <p14:cNvContentPartPr/>
                <p14:nvPr/>
              </p14:nvContentPartPr>
              <p14:xfrm>
                <a:off x="10009017" y="1238024"/>
                <a:ext cx="83880" cy="18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D6CD55D-8849-3E6E-CC14-D60D925013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978417" y="1207424"/>
                  <a:ext cx="145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E4F2A4-76A1-E936-4AA0-D1E6C1C417B5}"/>
                    </a:ext>
                  </a:extLst>
                </p14:cNvPr>
                <p14:cNvContentPartPr/>
                <p14:nvPr/>
              </p14:nvContentPartPr>
              <p14:xfrm>
                <a:off x="10073457" y="1278704"/>
                <a:ext cx="156600" cy="14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E4F2A4-76A1-E936-4AA0-D1E6C1C417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42857" y="1248104"/>
                  <a:ext cx="21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481929-600A-6DE2-E468-489C6E408037}"/>
                    </a:ext>
                  </a:extLst>
                </p14:cNvPr>
                <p14:cNvContentPartPr/>
                <p14:nvPr/>
              </p14:nvContentPartPr>
              <p14:xfrm>
                <a:off x="10053657" y="1416584"/>
                <a:ext cx="24120" cy="172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481929-600A-6DE2-E468-489C6E40803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22697" y="1385984"/>
                  <a:ext cx="8568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CD33D3B-9102-18E1-0F0C-BE441FF307B6}"/>
                  </a:ext>
                </a:extLst>
              </p14:cNvPr>
              <p14:cNvContentPartPr/>
              <p14:nvPr/>
            </p14:nvContentPartPr>
            <p14:xfrm>
              <a:off x="9386217" y="1805024"/>
              <a:ext cx="336960" cy="559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CD33D3B-9102-18E1-0F0C-BE441FF307B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55617" y="1774424"/>
                <a:ext cx="39852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FE7F910-650A-060C-49D6-0D8971DFCABB}"/>
                  </a:ext>
                </a:extLst>
              </p14:cNvPr>
              <p14:cNvContentPartPr/>
              <p14:nvPr/>
            </p14:nvContentPartPr>
            <p14:xfrm>
              <a:off x="9391977" y="2129557"/>
              <a:ext cx="383040" cy="27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FE7F910-650A-060C-49D6-0D8971DFCAB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61377" y="2098957"/>
                <a:ext cx="444240" cy="33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882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104</Words>
  <Application>Microsoft Macintosh PowerPoint</Application>
  <PresentationFormat>Widescreen</PresentationFormat>
  <Paragraphs>26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Covered By Your Grace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Vickie Leung</cp:lastModifiedBy>
  <cp:revision>10</cp:revision>
  <dcterms:created xsi:type="dcterms:W3CDTF">2023-08-09T13:22:13Z</dcterms:created>
  <dcterms:modified xsi:type="dcterms:W3CDTF">2023-08-11T10:08:20Z</dcterms:modified>
  <cp:category/>
</cp:coreProperties>
</file>